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Default Extension="jpeg" ContentType="image/jpeg"/>
  <Override PartName="/ppt/slideLayouts/slideLayout3.xml" ContentType="application/vnd.openxmlformats-officedocument.presentationml.slideLayout+xml"/>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Default Extension="wav" ContentType="audio/wav"/>
  <Override PartName="/ppt/notesSlides/notesSlide15.xml" ContentType="application/vnd.openxmlformats-officedocument.presentationml.notesSlide+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72" r:id="rId1"/>
  </p:sldMasterIdLst>
  <p:notesMasterIdLst>
    <p:notesMasterId r:id="rId24"/>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7" r:id="rId22"/>
    <p:sldId id="278" r:id="rId23"/>
  </p:sldIdLst>
  <p:sldSz cx="9144000" cy="6858000" type="screen4x3"/>
  <p:notesSz cx="7315200" cy="9601200"/>
  <p:defaultTextStyle>
    <a:defPPr>
      <a:defRPr lang="en-GB"/>
    </a:defPPr>
    <a:lvl1pPr algn="l" defTabSz="449263" rtl="0" fontAlgn="base">
      <a:lnSpc>
        <a:spcPct val="95000"/>
      </a:lnSpc>
      <a:spcBef>
        <a:spcPct val="0"/>
      </a:spcBef>
      <a:spcAft>
        <a:spcPct val="0"/>
      </a:spcAft>
      <a:buClr>
        <a:srgbClr val="FFFFFF"/>
      </a:buClr>
      <a:buSzPct val="100000"/>
      <a:buFont typeface="Times New Roman" pitchFamily="16" charset="0"/>
      <a:defRPr sz="2400" kern="1200">
        <a:solidFill>
          <a:schemeClr val="bg1"/>
        </a:solidFill>
        <a:latin typeface="Times New Roman" pitchFamily="16" charset="0"/>
        <a:ea typeface="+mn-ea"/>
        <a:cs typeface="Times New Roman" pitchFamily="16" charset="0"/>
      </a:defRPr>
    </a:lvl1pPr>
    <a:lvl2pPr marL="457200" algn="l" defTabSz="449263" rtl="0" fontAlgn="base">
      <a:lnSpc>
        <a:spcPct val="95000"/>
      </a:lnSpc>
      <a:spcBef>
        <a:spcPct val="0"/>
      </a:spcBef>
      <a:spcAft>
        <a:spcPct val="0"/>
      </a:spcAft>
      <a:buClr>
        <a:srgbClr val="FFFFFF"/>
      </a:buClr>
      <a:buSzPct val="100000"/>
      <a:buFont typeface="Times New Roman" pitchFamily="16" charset="0"/>
      <a:defRPr sz="2400" kern="1200">
        <a:solidFill>
          <a:schemeClr val="bg1"/>
        </a:solidFill>
        <a:latin typeface="Times New Roman" pitchFamily="16" charset="0"/>
        <a:ea typeface="+mn-ea"/>
        <a:cs typeface="Times New Roman" pitchFamily="16" charset="0"/>
      </a:defRPr>
    </a:lvl2pPr>
    <a:lvl3pPr marL="914400" algn="l" defTabSz="449263" rtl="0" fontAlgn="base">
      <a:lnSpc>
        <a:spcPct val="95000"/>
      </a:lnSpc>
      <a:spcBef>
        <a:spcPct val="0"/>
      </a:spcBef>
      <a:spcAft>
        <a:spcPct val="0"/>
      </a:spcAft>
      <a:buClr>
        <a:srgbClr val="FFFFFF"/>
      </a:buClr>
      <a:buSzPct val="100000"/>
      <a:buFont typeface="Times New Roman" pitchFamily="16" charset="0"/>
      <a:defRPr sz="2400" kern="1200">
        <a:solidFill>
          <a:schemeClr val="bg1"/>
        </a:solidFill>
        <a:latin typeface="Times New Roman" pitchFamily="16" charset="0"/>
        <a:ea typeface="+mn-ea"/>
        <a:cs typeface="Times New Roman" pitchFamily="16" charset="0"/>
      </a:defRPr>
    </a:lvl3pPr>
    <a:lvl4pPr marL="1371600" algn="l" defTabSz="449263" rtl="0" fontAlgn="base">
      <a:lnSpc>
        <a:spcPct val="95000"/>
      </a:lnSpc>
      <a:spcBef>
        <a:spcPct val="0"/>
      </a:spcBef>
      <a:spcAft>
        <a:spcPct val="0"/>
      </a:spcAft>
      <a:buClr>
        <a:srgbClr val="FFFFFF"/>
      </a:buClr>
      <a:buSzPct val="100000"/>
      <a:buFont typeface="Times New Roman" pitchFamily="16" charset="0"/>
      <a:defRPr sz="2400" kern="1200">
        <a:solidFill>
          <a:schemeClr val="bg1"/>
        </a:solidFill>
        <a:latin typeface="Times New Roman" pitchFamily="16" charset="0"/>
        <a:ea typeface="+mn-ea"/>
        <a:cs typeface="Times New Roman" pitchFamily="16" charset="0"/>
      </a:defRPr>
    </a:lvl4pPr>
    <a:lvl5pPr marL="1828800" algn="l" defTabSz="449263" rtl="0" fontAlgn="base">
      <a:lnSpc>
        <a:spcPct val="95000"/>
      </a:lnSpc>
      <a:spcBef>
        <a:spcPct val="0"/>
      </a:spcBef>
      <a:spcAft>
        <a:spcPct val="0"/>
      </a:spcAft>
      <a:buClr>
        <a:srgbClr val="FFFFFF"/>
      </a:buClr>
      <a:buSzPct val="100000"/>
      <a:buFont typeface="Times New Roman" pitchFamily="16" charset="0"/>
      <a:defRPr sz="2400" kern="1200">
        <a:solidFill>
          <a:schemeClr val="bg1"/>
        </a:solidFill>
        <a:latin typeface="Times New Roman" pitchFamily="16" charset="0"/>
        <a:ea typeface="+mn-ea"/>
        <a:cs typeface="Times New Roman" pitchFamily="16" charset="0"/>
      </a:defRPr>
    </a:lvl5pPr>
    <a:lvl6pPr marL="2286000" algn="l" defTabSz="914400" rtl="0" eaLnBrk="1" latinLnBrk="0" hangingPunct="1">
      <a:defRPr sz="2400" kern="1200">
        <a:solidFill>
          <a:schemeClr val="bg1"/>
        </a:solidFill>
        <a:latin typeface="Times New Roman" pitchFamily="16" charset="0"/>
        <a:ea typeface="+mn-ea"/>
        <a:cs typeface="Times New Roman" pitchFamily="16" charset="0"/>
      </a:defRPr>
    </a:lvl6pPr>
    <a:lvl7pPr marL="2743200" algn="l" defTabSz="914400" rtl="0" eaLnBrk="1" latinLnBrk="0" hangingPunct="1">
      <a:defRPr sz="2400" kern="1200">
        <a:solidFill>
          <a:schemeClr val="bg1"/>
        </a:solidFill>
        <a:latin typeface="Times New Roman" pitchFamily="16" charset="0"/>
        <a:ea typeface="+mn-ea"/>
        <a:cs typeface="Times New Roman" pitchFamily="16" charset="0"/>
      </a:defRPr>
    </a:lvl7pPr>
    <a:lvl8pPr marL="3200400" algn="l" defTabSz="914400" rtl="0" eaLnBrk="1" latinLnBrk="0" hangingPunct="1">
      <a:defRPr sz="2400" kern="1200">
        <a:solidFill>
          <a:schemeClr val="bg1"/>
        </a:solidFill>
        <a:latin typeface="Times New Roman" pitchFamily="16" charset="0"/>
        <a:ea typeface="+mn-ea"/>
        <a:cs typeface="Times New Roman" pitchFamily="16" charset="0"/>
      </a:defRPr>
    </a:lvl8pPr>
    <a:lvl9pPr marL="3657600" algn="l" defTabSz="914400" rtl="0" eaLnBrk="1" latinLnBrk="0" hangingPunct="1">
      <a:defRPr sz="2400" kern="1200">
        <a:solidFill>
          <a:schemeClr val="bg1"/>
        </a:solidFill>
        <a:latin typeface="Times New Roman" pitchFamily="16" charset="0"/>
        <a:ea typeface="+mn-ea"/>
        <a:cs typeface="Times New Roman" pitchFamily="16"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showPr>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542" autoAdjust="0"/>
    <p:restoredTop sz="94658" autoAdjust="0"/>
  </p:normalViewPr>
  <p:slideViewPr>
    <p:cSldViewPr>
      <p:cViewPr varScale="1">
        <p:scale>
          <a:sx n="74" d="100"/>
          <a:sy n="74" d="100"/>
        </p:scale>
        <p:origin x="-1050" y="-102"/>
      </p:cViewPr>
      <p:guideLst>
        <p:guide orient="horz" pos="2160"/>
        <p:guide pos="2880"/>
      </p:guideLst>
    </p:cSldViewPr>
  </p:slideViewPr>
  <p:outlineViewPr>
    <p:cViewPr varScale="1">
      <p:scale>
        <a:sx n="170" d="200"/>
        <a:sy n="170" d="200"/>
      </p:scale>
      <p:origin x="126" y="498"/>
    </p:cViewPr>
  </p:outlineViewPr>
  <p:notesTextViewPr>
    <p:cViewPr>
      <p:scale>
        <a:sx n="100" d="100"/>
        <a:sy n="100" d="100"/>
      </p:scale>
      <p:origin x="0" y="0"/>
    </p:cViewPr>
  </p:notesTextViewPr>
  <p:notesViewPr>
    <p:cSldViewPr>
      <p:cViewPr varScale="1">
        <p:scale>
          <a:sx n="59" d="100"/>
          <a:sy n="59" d="100"/>
        </p:scale>
        <p:origin x="-1752" y="-72"/>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073" name="AutoShape 1"/>
          <p:cNvSpPr>
            <a:spLocks noChangeArrowheads="1"/>
          </p:cNvSpPr>
          <p:nvPr/>
        </p:nvSpPr>
        <p:spPr bwMode="auto">
          <a:xfrm>
            <a:off x="0" y="0"/>
            <a:ext cx="7315200" cy="9601200"/>
          </a:xfrm>
          <a:prstGeom prst="roundRect">
            <a:avLst>
              <a:gd name="adj" fmla="val 19"/>
            </a:avLst>
          </a:prstGeom>
          <a:solidFill>
            <a:srgbClr val="FFFFFF"/>
          </a:solidFill>
          <a:ln w="9525">
            <a:noFill/>
            <a:round/>
            <a:headEnd/>
            <a:tailEnd/>
          </a:ln>
          <a:effectLst/>
        </p:spPr>
        <p:txBody>
          <a:bodyPr wrap="none" anchor="ctr"/>
          <a:lstStyle/>
          <a:p>
            <a:endParaRPr lang="en-US"/>
          </a:p>
        </p:txBody>
      </p:sp>
      <p:sp>
        <p:nvSpPr>
          <p:cNvPr id="3074" name="Rectangle 2"/>
          <p:cNvSpPr>
            <a:spLocks noGrp="1" noChangeArrowheads="1"/>
          </p:cNvSpPr>
          <p:nvPr>
            <p:ph type="hdr"/>
          </p:nvPr>
        </p:nvSpPr>
        <p:spPr bwMode="auto">
          <a:xfrm>
            <a:off x="0" y="0"/>
            <a:ext cx="3168650" cy="479425"/>
          </a:xfrm>
          <a:prstGeom prst="rect">
            <a:avLst/>
          </a:prstGeom>
          <a:noFill/>
          <a:ln w="9525">
            <a:noFill/>
            <a:round/>
            <a:headEnd/>
            <a:tailEnd/>
          </a:ln>
          <a:effectLst/>
        </p:spPr>
        <p:txBody>
          <a:bodyPr vert="horz" wrap="square" lIns="96840" tIns="48240" rIns="96840" bIns="48240" numCol="1" anchor="t" anchorCtr="0" compatLnSpc="1">
            <a:prstTxWarp prst="textNoShape">
              <a:avLst/>
            </a:prstTxWarp>
          </a:bodyPr>
          <a:lstStyle>
            <a:lvl1pPr>
              <a:lnSpc>
                <a:spcPct val="100000"/>
              </a:lnSpc>
              <a:buClr>
                <a:srgbClr val="000000"/>
              </a:buCl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300">
                <a:solidFill>
                  <a:srgbClr val="000000"/>
                </a:solidFill>
              </a:defRPr>
            </a:lvl1pPr>
          </a:lstStyle>
          <a:p>
            <a:endParaRPr lang="en-GB"/>
          </a:p>
        </p:txBody>
      </p:sp>
      <p:sp>
        <p:nvSpPr>
          <p:cNvPr id="3075" name="Rectangle 3"/>
          <p:cNvSpPr>
            <a:spLocks noGrp="1" noChangeArrowheads="1"/>
          </p:cNvSpPr>
          <p:nvPr>
            <p:ph type="dt"/>
          </p:nvPr>
        </p:nvSpPr>
        <p:spPr bwMode="auto">
          <a:xfrm>
            <a:off x="4144963" y="0"/>
            <a:ext cx="3168650" cy="479425"/>
          </a:xfrm>
          <a:prstGeom prst="rect">
            <a:avLst/>
          </a:prstGeom>
          <a:noFill/>
          <a:ln w="9525">
            <a:noFill/>
            <a:round/>
            <a:headEnd/>
            <a:tailEnd/>
          </a:ln>
          <a:effectLst/>
        </p:spPr>
        <p:txBody>
          <a:bodyPr vert="horz" wrap="square" lIns="96840" tIns="48240" rIns="96840" bIns="48240" numCol="1" anchor="t" anchorCtr="0" compatLnSpc="1">
            <a:prstTxWarp prst="textNoShape">
              <a:avLst/>
            </a:prstTxWarp>
          </a:bodyPr>
          <a:lstStyle>
            <a:lvl1pPr algn="r">
              <a:lnSpc>
                <a:spcPct val="100000"/>
              </a:lnSpc>
              <a:buClr>
                <a:srgbClr val="000000"/>
              </a:buCl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300">
                <a:solidFill>
                  <a:srgbClr val="000000"/>
                </a:solidFill>
              </a:defRPr>
            </a:lvl1pPr>
          </a:lstStyle>
          <a:p>
            <a:endParaRPr lang="en-GB"/>
          </a:p>
        </p:txBody>
      </p:sp>
      <p:sp>
        <p:nvSpPr>
          <p:cNvPr id="3076" name="Rectangle 4"/>
          <p:cNvSpPr>
            <a:spLocks noGrp="1" noRot="1" noChangeAspect="1" noChangeArrowheads="1"/>
          </p:cNvSpPr>
          <p:nvPr>
            <p:ph type="sldImg"/>
          </p:nvPr>
        </p:nvSpPr>
        <p:spPr bwMode="auto">
          <a:xfrm>
            <a:off x="1257300" y="720725"/>
            <a:ext cx="4799013" cy="3598863"/>
          </a:xfrm>
          <a:prstGeom prst="rect">
            <a:avLst/>
          </a:prstGeom>
          <a:solidFill>
            <a:srgbClr val="FFFFFF"/>
          </a:solidFill>
          <a:ln w="9360">
            <a:solidFill>
              <a:srgbClr val="000000"/>
            </a:solidFill>
            <a:miter lim="800000"/>
            <a:headEnd/>
            <a:tailEnd/>
          </a:ln>
          <a:effectLst/>
        </p:spPr>
      </p:sp>
      <p:sp>
        <p:nvSpPr>
          <p:cNvPr id="3077" name="Rectangle 5"/>
          <p:cNvSpPr>
            <a:spLocks noGrp="1" noChangeArrowheads="1"/>
          </p:cNvSpPr>
          <p:nvPr>
            <p:ph type="body"/>
          </p:nvPr>
        </p:nvSpPr>
        <p:spPr bwMode="auto">
          <a:xfrm>
            <a:off x="974725" y="4560888"/>
            <a:ext cx="5364163" cy="4318000"/>
          </a:xfrm>
          <a:prstGeom prst="rect">
            <a:avLst/>
          </a:prstGeom>
          <a:noFill/>
          <a:ln w="9525">
            <a:noFill/>
            <a:round/>
            <a:headEnd/>
            <a:tailEnd/>
          </a:ln>
          <a:effectLst/>
        </p:spPr>
        <p:txBody>
          <a:bodyPr vert="horz" wrap="square" lIns="96840" tIns="48240" rIns="96840" bIns="48240" numCol="1" anchor="t" anchorCtr="0" compatLnSpc="1">
            <a:prstTxWarp prst="textNoShape">
              <a:avLst/>
            </a:prstTxWarp>
          </a:bodyPr>
          <a:lstStyle/>
          <a:p>
            <a:pPr lvl="0"/>
            <a:endParaRPr lang="en-US" smtClean="0"/>
          </a:p>
        </p:txBody>
      </p:sp>
      <p:sp>
        <p:nvSpPr>
          <p:cNvPr id="3078" name="Rectangle 6"/>
          <p:cNvSpPr>
            <a:spLocks noGrp="1" noChangeArrowheads="1"/>
          </p:cNvSpPr>
          <p:nvPr>
            <p:ph type="ftr"/>
          </p:nvPr>
        </p:nvSpPr>
        <p:spPr bwMode="auto">
          <a:xfrm>
            <a:off x="0" y="9121775"/>
            <a:ext cx="3168650" cy="479425"/>
          </a:xfrm>
          <a:prstGeom prst="rect">
            <a:avLst/>
          </a:prstGeom>
          <a:noFill/>
          <a:ln w="9525">
            <a:noFill/>
            <a:round/>
            <a:headEnd/>
            <a:tailEnd/>
          </a:ln>
          <a:effectLst/>
        </p:spPr>
        <p:txBody>
          <a:bodyPr vert="horz" wrap="square" lIns="96840" tIns="48240" rIns="96840" bIns="48240" numCol="1" anchor="b" anchorCtr="0" compatLnSpc="1">
            <a:prstTxWarp prst="textNoShape">
              <a:avLst/>
            </a:prstTxWarp>
          </a:bodyPr>
          <a:lstStyle>
            <a:lvl1pPr>
              <a:lnSpc>
                <a:spcPct val="100000"/>
              </a:lnSpc>
              <a:buClr>
                <a:srgbClr val="000000"/>
              </a:buCl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300">
                <a:solidFill>
                  <a:srgbClr val="000000"/>
                </a:solidFill>
              </a:defRPr>
            </a:lvl1pPr>
          </a:lstStyle>
          <a:p>
            <a:endParaRPr lang="en-GB"/>
          </a:p>
        </p:txBody>
      </p:sp>
      <p:sp>
        <p:nvSpPr>
          <p:cNvPr id="3079" name="Rectangle 7"/>
          <p:cNvSpPr>
            <a:spLocks noGrp="1" noChangeArrowheads="1"/>
          </p:cNvSpPr>
          <p:nvPr>
            <p:ph type="sldNum"/>
          </p:nvPr>
        </p:nvSpPr>
        <p:spPr bwMode="auto">
          <a:xfrm>
            <a:off x="4144963" y="9121775"/>
            <a:ext cx="3168650" cy="479425"/>
          </a:xfrm>
          <a:prstGeom prst="rect">
            <a:avLst/>
          </a:prstGeom>
          <a:noFill/>
          <a:ln w="9525">
            <a:noFill/>
            <a:round/>
            <a:headEnd/>
            <a:tailEnd/>
          </a:ln>
          <a:effectLst/>
        </p:spPr>
        <p:txBody>
          <a:bodyPr vert="horz" wrap="square" lIns="96840" tIns="48240" rIns="96840" bIns="48240" numCol="1" anchor="b" anchorCtr="0" compatLnSpc="1">
            <a:prstTxWarp prst="textNoShape">
              <a:avLst/>
            </a:prstTxWarp>
          </a:bodyPr>
          <a:lstStyle>
            <a:lvl1pPr algn="r">
              <a:lnSpc>
                <a:spcPct val="100000"/>
              </a:lnSpc>
              <a:buClr>
                <a:srgbClr val="000000"/>
              </a:buCl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300">
                <a:solidFill>
                  <a:srgbClr val="000000"/>
                </a:solidFill>
              </a:defRPr>
            </a:lvl1pPr>
          </a:lstStyle>
          <a:p>
            <a:fld id="{0816F4E4-FB90-456F-9353-B605E54496EE}" type="slidenum">
              <a:rPr lang="en-GB"/>
              <a:pPr/>
              <a:t>‹#›</a:t>
            </a:fld>
            <a:endParaRPr lang="en-GB"/>
          </a:p>
        </p:txBody>
      </p:sp>
    </p:spTree>
  </p:cSld>
  <p:clrMap bg1="lt1" tx1="dk1" bg2="lt2" tx2="dk2" accent1="accent1" accent2="accent2" accent3="accent3" accent4="accent4" accent5="accent5" accent6="accent6" hlink="hlink" folHlink="folHlink"/>
  <p:notesStyle>
    <a:lvl1pPr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p:nvPr>
        </p:nvSpPr>
        <p:spPr>
          <a:ln/>
        </p:spPr>
        <p:txBody>
          <a:bodyPr/>
          <a:lstStyle/>
          <a:p>
            <a:fld id="{1F8691B0-66F8-4204-8169-1F5F996043BA}" type="slidenum">
              <a:rPr lang="en-GB"/>
              <a:pPr/>
              <a:t>1</a:t>
            </a:fld>
            <a:endParaRPr lang="en-GB"/>
          </a:p>
        </p:txBody>
      </p:sp>
      <p:sp>
        <p:nvSpPr>
          <p:cNvPr id="26625" name="Rectangle 1"/>
          <p:cNvSpPr txBox="1">
            <a:spLocks noGrp="1" noRot="1" noChangeAspect="1" noChangeArrowheads="1"/>
          </p:cNvSpPr>
          <p:nvPr>
            <p:ph type="sldImg"/>
          </p:nvPr>
        </p:nvSpPr>
        <p:spPr bwMode="auto">
          <a:xfrm>
            <a:off x="1257300" y="720725"/>
            <a:ext cx="4800600" cy="3600450"/>
          </a:xfrm>
          <a:prstGeom prst="rect">
            <a:avLst/>
          </a:prstGeom>
          <a:solidFill>
            <a:srgbClr val="FFFFFF"/>
          </a:solidFill>
          <a:ln>
            <a:solidFill>
              <a:srgbClr val="000000"/>
            </a:solidFill>
            <a:miter lim="800000"/>
            <a:headEnd/>
            <a:tailEnd/>
          </a:ln>
        </p:spPr>
      </p:sp>
      <p:sp>
        <p:nvSpPr>
          <p:cNvPr id="26626" name="Rectangle 2"/>
          <p:cNvSpPr txBox="1">
            <a:spLocks noGrp="1" noChangeArrowheads="1"/>
          </p:cNvSpPr>
          <p:nvPr>
            <p:ph type="body" idx="1"/>
          </p:nvPr>
        </p:nvSpPr>
        <p:spPr bwMode="auto">
          <a:xfrm>
            <a:off x="974725" y="4560888"/>
            <a:ext cx="5365750" cy="4230687"/>
          </a:xfrm>
          <a:prstGeom prst="rect">
            <a:avLst/>
          </a:prstGeom>
          <a:noFill/>
          <a:ln>
            <a:round/>
            <a:headEnd/>
            <a:tailEnd/>
          </a:ln>
        </p:spPr>
        <p:txBody>
          <a:bodyPr wrap="none" anchor="ct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p:nvPr>
        </p:nvSpPr>
        <p:spPr>
          <a:ln/>
        </p:spPr>
        <p:txBody>
          <a:bodyPr/>
          <a:lstStyle/>
          <a:p>
            <a:fld id="{76F31B3C-04AA-4DDD-83CD-663E27F0E5FA}" type="slidenum">
              <a:rPr lang="en-GB"/>
              <a:pPr/>
              <a:t>10</a:t>
            </a:fld>
            <a:endParaRPr lang="en-GB"/>
          </a:p>
        </p:txBody>
      </p:sp>
      <p:sp>
        <p:nvSpPr>
          <p:cNvPr id="35841" name="Text Box 1"/>
          <p:cNvSpPr txBox="1">
            <a:spLocks noChangeArrowheads="1"/>
          </p:cNvSpPr>
          <p:nvPr/>
        </p:nvSpPr>
        <p:spPr bwMode="auto">
          <a:xfrm>
            <a:off x="1257300" y="720725"/>
            <a:ext cx="4800600" cy="3600450"/>
          </a:xfrm>
          <a:prstGeom prst="rect">
            <a:avLst/>
          </a:prstGeom>
          <a:solidFill>
            <a:srgbClr val="FFFFFF"/>
          </a:solidFill>
          <a:ln w="9525">
            <a:solidFill>
              <a:srgbClr val="000000"/>
            </a:solidFill>
            <a:miter lim="800000"/>
            <a:headEnd/>
            <a:tailEnd/>
          </a:ln>
          <a:effectLst/>
        </p:spPr>
        <p:txBody>
          <a:bodyPr wrap="none" anchor="ctr"/>
          <a:lstStyle/>
          <a:p>
            <a:endParaRPr lang="en-US"/>
          </a:p>
        </p:txBody>
      </p:sp>
      <p:sp>
        <p:nvSpPr>
          <p:cNvPr id="35842" name="Rectangle 2"/>
          <p:cNvSpPr txBox="1">
            <a:spLocks noGrp="1" noChangeArrowheads="1"/>
          </p:cNvSpPr>
          <p:nvPr>
            <p:ph type="body"/>
          </p:nvPr>
        </p:nvSpPr>
        <p:spPr bwMode="auto">
          <a:xfrm>
            <a:off x="974725" y="4560888"/>
            <a:ext cx="5365750" cy="4321175"/>
          </a:xfrm>
          <a:prstGeom prst="rect">
            <a:avLst/>
          </a:prstGeom>
          <a:noFill/>
          <a:ln>
            <a:round/>
            <a:headEnd/>
            <a:tailEnd/>
          </a:ln>
        </p:spPr>
        <p:txBody>
          <a:bodyPr wrap="none" anchor="ctr"/>
          <a:lstStyle/>
          <a:p>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p:nvPr>
        </p:nvSpPr>
        <p:spPr>
          <a:ln/>
        </p:spPr>
        <p:txBody>
          <a:bodyPr/>
          <a:lstStyle/>
          <a:p>
            <a:fld id="{F6F21F22-BEF3-478B-AA5F-8444F39F6E99}" type="slidenum">
              <a:rPr lang="en-GB"/>
              <a:pPr/>
              <a:t>11</a:t>
            </a:fld>
            <a:endParaRPr lang="en-GB"/>
          </a:p>
        </p:txBody>
      </p:sp>
      <p:sp>
        <p:nvSpPr>
          <p:cNvPr id="36865" name="Text Box 1"/>
          <p:cNvSpPr txBox="1">
            <a:spLocks noChangeArrowheads="1"/>
          </p:cNvSpPr>
          <p:nvPr/>
        </p:nvSpPr>
        <p:spPr bwMode="auto">
          <a:xfrm>
            <a:off x="1257300" y="720725"/>
            <a:ext cx="4800600" cy="3600450"/>
          </a:xfrm>
          <a:prstGeom prst="rect">
            <a:avLst/>
          </a:prstGeom>
          <a:solidFill>
            <a:srgbClr val="FFFFFF"/>
          </a:solidFill>
          <a:ln w="9525">
            <a:solidFill>
              <a:srgbClr val="000000"/>
            </a:solidFill>
            <a:miter lim="800000"/>
            <a:headEnd/>
            <a:tailEnd/>
          </a:ln>
          <a:effectLst/>
        </p:spPr>
        <p:txBody>
          <a:bodyPr wrap="none" anchor="ctr"/>
          <a:lstStyle/>
          <a:p>
            <a:endParaRPr lang="en-US"/>
          </a:p>
        </p:txBody>
      </p:sp>
      <p:sp>
        <p:nvSpPr>
          <p:cNvPr id="36866" name="Rectangle 2"/>
          <p:cNvSpPr txBox="1">
            <a:spLocks noGrp="1" noChangeArrowheads="1"/>
          </p:cNvSpPr>
          <p:nvPr>
            <p:ph type="body"/>
          </p:nvPr>
        </p:nvSpPr>
        <p:spPr bwMode="auto">
          <a:xfrm>
            <a:off x="974725" y="4560888"/>
            <a:ext cx="5365750" cy="4321175"/>
          </a:xfrm>
          <a:prstGeom prst="rect">
            <a:avLst/>
          </a:prstGeom>
          <a:noFill/>
          <a:ln>
            <a:round/>
            <a:headEnd/>
            <a:tailEnd/>
          </a:ln>
        </p:spPr>
        <p:txBody>
          <a:bodyPr wrap="none" anchor="ctr"/>
          <a:lstStyle/>
          <a:p>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p:nvPr>
        </p:nvSpPr>
        <p:spPr>
          <a:ln/>
        </p:spPr>
        <p:txBody>
          <a:bodyPr/>
          <a:lstStyle/>
          <a:p>
            <a:fld id="{A01CBFFF-6E92-4506-8489-546B88007A38}" type="slidenum">
              <a:rPr lang="en-GB"/>
              <a:pPr/>
              <a:t>12</a:t>
            </a:fld>
            <a:endParaRPr lang="en-GB"/>
          </a:p>
        </p:txBody>
      </p:sp>
      <p:sp>
        <p:nvSpPr>
          <p:cNvPr id="37889" name="Text Box 1"/>
          <p:cNvSpPr txBox="1">
            <a:spLocks noChangeArrowheads="1"/>
          </p:cNvSpPr>
          <p:nvPr/>
        </p:nvSpPr>
        <p:spPr bwMode="auto">
          <a:xfrm>
            <a:off x="1257300" y="720725"/>
            <a:ext cx="4800600" cy="3600450"/>
          </a:xfrm>
          <a:prstGeom prst="rect">
            <a:avLst/>
          </a:prstGeom>
          <a:solidFill>
            <a:srgbClr val="FFFFFF"/>
          </a:solidFill>
          <a:ln w="9525">
            <a:solidFill>
              <a:srgbClr val="000000"/>
            </a:solidFill>
            <a:miter lim="800000"/>
            <a:headEnd/>
            <a:tailEnd/>
          </a:ln>
          <a:effectLst/>
        </p:spPr>
        <p:txBody>
          <a:bodyPr wrap="none" anchor="ctr"/>
          <a:lstStyle/>
          <a:p>
            <a:endParaRPr lang="en-US"/>
          </a:p>
        </p:txBody>
      </p:sp>
      <p:sp>
        <p:nvSpPr>
          <p:cNvPr id="37890" name="Rectangle 2"/>
          <p:cNvSpPr txBox="1">
            <a:spLocks noGrp="1" noChangeArrowheads="1"/>
          </p:cNvSpPr>
          <p:nvPr>
            <p:ph type="body"/>
          </p:nvPr>
        </p:nvSpPr>
        <p:spPr bwMode="auto">
          <a:xfrm>
            <a:off x="974725" y="4560888"/>
            <a:ext cx="5365750" cy="4321175"/>
          </a:xfrm>
          <a:prstGeom prst="rect">
            <a:avLst/>
          </a:prstGeom>
          <a:noFill/>
          <a:ln>
            <a:round/>
            <a:headEnd/>
            <a:tailEnd/>
          </a:ln>
        </p:spPr>
        <p:txBody>
          <a:bodyPr wrap="none" anchor="ctr"/>
          <a:lstStyle/>
          <a:p>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p:nvPr>
        </p:nvSpPr>
        <p:spPr>
          <a:ln/>
        </p:spPr>
        <p:txBody>
          <a:bodyPr/>
          <a:lstStyle/>
          <a:p>
            <a:fld id="{DF0AEBB5-392F-498C-B2F4-7645DF1CD44F}" type="slidenum">
              <a:rPr lang="en-GB"/>
              <a:pPr/>
              <a:t>13</a:t>
            </a:fld>
            <a:endParaRPr lang="en-GB"/>
          </a:p>
        </p:txBody>
      </p:sp>
      <p:sp>
        <p:nvSpPr>
          <p:cNvPr id="38913" name="Text Box 1"/>
          <p:cNvSpPr txBox="1">
            <a:spLocks noChangeArrowheads="1"/>
          </p:cNvSpPr>
          <p:nvPr/>
        </p:nvSpPr>
        <p:spPr bwMode="auto">
          <a:xfrm>
            <a:off x="1257300" y="720725"/>
            <a:ext cx="4800600" cy="3600450"/>
          </a:xfrm>
          <a:prstGeom prst="rect">
            <a:avLst/>
          </a:prstGeom>
          <a:solidFill>
            <a:srgbClr val="FFFFFF"/>
          </a:solidFill>
          <a:ln w="9525">
            <a:solidFill>
              <a:srgbClr val="000000"/>
            </a:solidFill>
            <a:miter lim="800000"/>
            <a:headEnd/>
            <a:tailEnd/>
          </a:ln>
          <a:effectLst/>
        </p:spPr>
        <p:txBody>
          <a:bodyPr wrap="none" anchor="ctr"/>
          <a:lstStyle/>
          <a:p>
            <a:endParaRPr lang="en-US"/>
          </a:p>
        </p:txBody>
      </p:sp>
      <p:sp>
        <p:nvSpPr>
          <p:cNvPr id="38914" name="Rectangle 2"/>
          <p:cNvSpPr txBox="1">
            <a:spLocks noGrp="1" noChangeArrowheads="1"/>
          </p:cNvSpPr>
          <p:nvPr>
            <p:ph type="body"/>
          </p:nvPr>
        </p:nvSpPr>
        <p:spPr bwMode="auto">
          <a:xfrm>
            <a:off x="974725" y="4560888"/>
            <a:ext cx="5365750" cy="4321175"/>
          </a:xfrm>
          <a:prstGeom prst="rect">
            <a:avLst/>
          </a:prstGeom>
          <a:noFill/>
          <a:ln>
            <a:round/>
            <a:headEnd/>
            <a:tailEnd/>
          </a:ln>
        </p:spPr>
        <p:txBody>
          <a:bodyPr wrap="none" anchor="ctr"/>
          <a:lstStyle/>
          <a:p>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p:nvPr>
        </p:nvSpPr>
        <p:spPr>
          <a:ln/>
        </p:spPr>
        <p:txBody>
          <a:bodyPr/>
          <a:lstStyle/>
          <a:p>
            <a:fld id="{3CDA6DE3-48DB-4F17-9B54-E1A016EA7650}" type="slidenum">
              <a:rPr lang="en-GB"/>
              <a:pPr/>
              <a:t>14</a:t>
            </a:fld>
            <a:endParaRPr lang="en-GB"/>
          </a:p>
        </p:txBody>
      </p:sp>
      <p:sp>
        <p:nvSpPr>
          <p:cNvPr id="39937" name="Text Box 1"/>
          <p:cNvSpPr txBox="1">
            <a:spLocks noChangeArrowheads="1"/>
          </p:cNvSpPr>
          <p:nvPr/>
        </p:nvSpPr>
        <p:spPr bwMode="auto">
          <a:xfrm>
            <a:off x="1257300" y="720725"/>
            <a:ext cx="4800600" cy="3600450"/>
          </a:xfrm>
          <a:prstGeom prst="rect">
            <a:avLst/>
          </a:prstGeom>
          <a:solidFill>
            <a:srgbClr val="FFFFFF"/>
          </a:solidFill>
          <a:ln w="9525">
            <a:solidFill>
              <a:srgbClr val="000000"/>
            </a:solidFill>
            <a:miter lim="800000"/>
            <a:headEnd/>
            <a:tailEnd/>
          </a:ln>
          <a:effectLst/>
        </p:spPr>
        <p:txBody>
          <a:bodyPr wrap="none" anchor="ctr"/>
          <a:lstStyle/>
          <a:p>
            <a:endParaRPr lang="en-US"/>
          </a:p>
        </p:txBody>
      </p:sp>
      <p:sp>
        <p:nvSpPr>
          <p:cNvPr id="39938" name="Rectangle 2"/>
          <p:cNvSpPr txBox="1">
            <a:spLocks noGrp="1" noChangeArrowheads="1"/>
          </p:cNvSpPr>
          <p:nvPr>
            <p:ph type="body"/>
          </p:nvPr>
        </p:nvSpPr>
        <p:spPr bwMode="auto">
          <a:xfrm>
            <a:off x="974725" y="4560888"/>
            <a:ext cx="5365750" cy="4321175"/>
          </a:xfrm>
          <a:prstGeom prst="rect">
            <a:avLst/>
          </a:prstGeom>
          <a:noFill/>
          <a:ln>
            <a:round/>
            <a:headEnd/>
            <a:tailEnd/>
          </a:ln>
        </p:spPr>
        <p:txBody>
          <a:bodyPr wrap="none" anchor="ctr"/>
          <a:lstStyle/>
          <a:p>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p:nvPr>
        </p:nvSpPr>
        <p:spPr>
          <a:ln/>
        </p:spPr>
        <p:txBody>
          <a:bodyPr/>
          <a:lstStyle/>
          <a:p>
            <a:fld id="{F8963B78-8E81-4A9D-95F2-A5D37A5B0623}" type="slidenum">
              <a:rPr lang="en-GB"/>
              <a:pPr/>
              <a:t>15</a:t>
            </a:fld>
            <a:endParaRPr lang="en-GB"/>
          </a:p>
        </p:txBody>
      </p:sp>
      <p:sp>
        <p:nvSpPr>
          <p:cNvPr id="40961" name="Text Box 1"/>
          <p:cNvSpPr txBox="1">
            <a:spLocks noChangeArrowheads="1"/>
          </p:cNvSpPr>
          <p:nvPr/>
        </p:nvSpPr>
        <p:spPr bwMode="auto">
          <a:xfrm>
            <a:off x="1257300" y="720725"/>
            <a:ext cx="4800600" cy="3600450"/>
          </a:xfrm>
          <a:prstGeom prst="rect">
            <a:avLst/>
          </a:prstGeom>
          <a:solidFill>
            <a:srgbClr val="FFFFFF"/>
          </a:solidFill>
          <a:ln w="9525">
            <a:solidFill>
              <a:srgbClr val="000000"/>
            </a:solidFill>
            <a:miter lim="800000"/>
            <a:headEnd/>
            <a:tailEnd/>
          </a:ln>
          <a:effectLst/>
        </p:spPr>
        <p:txBody>
          <a:bodyPr wrap="none" anchor="ctr"/>
          <a:lstStyle/>
          <a:p>
            <a:endParaRPr lang="en-US"/>
          </a:p>
        </p:txBody>
      </p:sp>
      <p:sp>
        <p:nvSpPr>
          <p:cNvPr id="40962" name="Rectangle 2"/>
          <p:cNvSpPr txBox="1">
            <a:spLocks noGrp="1" noChangeArrowheads="1"/>
          </p:cNvSpPr>
          <p:nvPr>
            <p:ph type="body"/>
          </p:nvPr>
        </p:nvSpPr>
        <p:spPr bwMode="auto">
          <a:xfrm>
            <a:off x="974725" y="4560888"/>
            <a:ext cx="5365750" cy="4321175"/>
          </a:xfrm>
          <a:prstGeom prst="rect">
            <a:avLst/>
          </a:prstGeom>
          <a:noFill/>
          <a:ln>
            <a:round/>
            <a:headEnd/>
            <a:tailEnd/>
          </a:ln>
        </p:spPr>
        <p:txBody>
          <a:bodyPr wrap="none" anchor="ctr"/>
          <a:lstStyle/>
          <a:p>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p:nvPr>
        </p:nvSpPr>
        <p:spPr>
          <a:ln/>
        </p:spPr>
        <p:txBody>
          <a:bodyPr/>
          <a:lstStyle/>
          <a:p>
            <a:fld id="{50ED304B-A65A-42AE-B289-67B19F3FFAF1}" type="slidenum">
              <a:rPr lang="en-GB"/>
              <a:pPr/>
              <a:t>16</a:t>
            </a:fld>
            <a:endParaRPr lang="en-GB"/>
          </a:p>
        </p:txBody>
      </p:sp>
      <p:sp>
        <p:nvSpPr>
          <p:cNvPr id="41985" name="Text Box 1"/>
          <p:cNvSpPr txBox="1">
            <a:spLocks noChangeArrowheads="1"/>
          </p:cNvSpPr>
          <p:nvPr/>
        </p:nvSpPr>
        <p:spPr bwMode="auto">
          <a:xfrm>
            <a:off x="1257300" y="720725"/>
            <a:ext cx="4800600" cy="3600450"/>
          </a:xfrm>
          <a:prstGeom prst="rect">
            <a:avLst/>
          </a:prstGeom>
          <a:solidFill>
            <a:srgbClr val="FFFFFF"/>
          </a:solidFill>
          <a:ln w="9525">
            <a:solidFill>
              <a:srgbClr val="000000"/>
            </a:solidFill>
            <a:miter lim="800000"/>
            <a:headEnd/>
            <a:tailEnd/>
          </a:ln>
          <a:effectLst/>
        </p:spPr>
        <p:txBody>
          <a:bodyPr wrap="none" anchor="ctr"/>
          <a:lstStyle/>
          <a:p>
            <a:endParaRPr lang="en-US"/>
          </a:p>
        </p:txBody>
      </p:sp>
      <p:sp>
        <p:nvSpPr>
          <p:cNvPr id="41986" name="Rectangle 2"/>
          <p:cNvSpPr txBox="1">
            <a:spLocks noGrp="1" noChangeArrowheads="1"/>
          </p:cNvSpPr>
          <p:nvPr>
            <p:ph type="body"/>
          </p:nvPr>
        </p:nvSpPr>
        <p:spPr bwMode="auto">
          <a:xfrm>
            <a:off x="974725" y="4560888"/>
            <a:ext cx="5365750" cy="4321175"/>
          </a:xfrm>
          <a:prstGeom prst="rect">
            <a:avLst/>
          </a:prstGeom>
          <a:noFill/>
          <a:ln>
            <a:round/>
            <a:headEnd/>
            <a:tailEnd/>
          </a:ln>
        </p:spPr>
        <p:txBody>
          <a:bodyPr wrap="none" anchor="ctr"/>
          <a:lstStyle/>
          <a:p>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p:nvPr>
        </p:nvSpPr>
        <p:spPr>
          <a:ln/>
        </p:spPr>
        <p:txBody>
          <a:bodyPr/>
          <a:lstStyle/>
          <a:p>
            <a:fld id="{8E4581CD-9A9A-4806-85CC-0C19A9E5A5E0}" type="slidenum">
              <a:rPr lang="en-GB"/>
              <a:pPr/>
              <a:t>17</a:t>
            </a:fld>
            <a:endParaRPr lang="en-GB"/>
          </a:p>
        </p:txBody>
      </p:sp>
      <p:sp>
        <p:nvSpPr>
          <p:cNvPr id="43009" name="Text Box 1"/>
          <p:cNvSpPr txBox="1">
            <a:spLocks noChangeArrowheads="1"/>
          </p:cNvSpPr>
          <p:nvPr/>
        </p:nvSpPr>
        <p:spPr bwMode="auto">
          <a:xfrm>
            <a:off x="1257300" y="720725"/>
            <a:ext cx="4800600" cy="3600450"/>
          </a:xfrm>
          <a:prstGeom prst="rect">
            <a:avLst/>
          </a:prstGeom>
          <a:solidFill>
            <a:srgbClr val="FFFFFF"/>
          </a:solidFill>
          <a:ln w="9525">
            <a:solidFill>
              <a:srgbClr val="000000"/>
            </a:solidFill>
            <a:miter lim="800000"/>
            <a:headEnd/>
            <a:tailEnd/>
          </a:ln>
          <a:effectLst/>
        </p:spPr>
        <p:txBody>
          <a:bodyPr wrap="none" anchor="ctr"/>
          <a:lstStyle/>
          <a:p>
            <a:endParaRPr lang="en-US"/>
          </a:p>
        </p:txBody>
      </p:sp>
      <p:sp>
        <p:nvSpPr>
          <p:cNvPr id="43010" name="Rectangle 2"/>
          <p:cNvSpPr txBox="1">
            <a:spLocks noGrp="1" noChangeArrowheads="1"/>
          </p:cNvSpPr>
          <p:nvPr>
            <p:ph type="body"/>
          </p:nvPr>
        </p:nvSpPr>
        <p:spPr bwMode="auto">
          <a:xfrm>
            <a:off x="974725" y="4560888"/>
            <a:ext cx="5365750" cy="4321175"/>
          </a:xfrm>
          <a:prstGeom prst="rect">
            <a:avLst/>
          </a:prstGeom>
          <a:noFill/>
          <a:ln>
            <a:round/>
            <a:headEnd/>
            <a:tailEnd/>
          </a:ln>
        </p:spPr>
        <p:txBody>
          <a:bodyPr wrap="none" anchor="ctr"/>
          <a:lstStyle/>
          <a:p>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p:nvPr>
        </p:nvSpPr>
        <p:spPr>
          <a:ln/>
        </p:spPr>
        <p:txBody>
          <a:bodyPr/>
          <a:lstStyle/>
          <a:p>
            <a:fld id="{1AF627C3-5E93-4C79-BE03-084D411B9E6C}" type="slidenum">
              <a:rPr lang="en-GB"/>
              <a:pPr/>
              <a:t>18</a:t>
            </a:fld>
            <a:endParaRPr lang="en-GB"/>
          </a:p>
        </p:txBody>
      </p:sp>
      <p:sp>
        <p:nvSpPr>
          <p:cNvPr id="44033" name="Text Box 1"/>
          <p:cNvSpPr txBox="1">
            <a:spLocks noChangeArrowheads="1"/>
          </p:cNvSpPr>
          <p:nvPr/>
        </p:nvSpPr>
        <p:spPr bwMode="auto">
          <a:xfrm>
            <a:off x="1257300" y="720725"/>
            <a:ext cx="4800600" cy="3600450"/>
          </a:xfrm>
          <a:prstGeom prst="rect">
            <a:avLst/>
          </a:prstGeom>
          <a:solidFill>
            <a:srgbClr val="FFFFFF"/>
          </a:solidFill>
          <a:ln w="9525">
            <a:solidFill>
              <a:srgbClr val="000000"/>
            </a:solidFill>
            <a:miter lim="800000"/>
            <a:headEnd/>
            <a:tailEnd/>
          </a:ln>
          <a:effectLst/>
        </p:spPr>
        <p:txBody>
          <a:bodyPr wrap="none" anchor="ctr"/>
          <a:lstStyle/>
          <a:p>
            <a:endParaRPr lang="en-US"/>
          </a:p>
        </p:txBody>
      </p:sp>
      <p:sp>
        <p:nvSpPr>
          <p:cNvPr id="44034" name="Rectangle 2"/>
          <p:cNvSpPr txBox="1">
            <a:spLocks noGrp="1" noChangeArrowheads="1"/>
          </p:cNvSpPr>
          <p:nvPr>
            <p:ph type="body"/>
          </p:nvPr>
        </p:nvSpPr>
        <p:spPr bwMode="auto">
          <a:xfrm>
            <a:off x="974725" y="4560888"/>
            <a:ext cx="5365750" cy="4321175"/>
          </a:xfrm>
          <a:prstGeom prst="rect">
            <a:avLst/>
          </a:prstGeom>
          <a:noFill/>
          <a:ln>
            <a:round/>
            <a:headEnd/>
            <a:tailEnd/>
          </a:ln>
        </p:spPr>
        <p:txBody>
          <a:bodyPr wrap="none" anchor="ctr"/>
          <a:lstStyle/>
          <a:p>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p:nvPr>
        </p:nvSpPr>
        <p:spPr>
          <a:ln/>
        </p:spPr>
        <p:txBody>
          <a:bodyPr/>
          <a:lstStyle/>
          <a:p>
            <a:fld id="{CD51DF7E-940F-44F0-B3D2-E04A73C531A3}" type="slidenum">
              <a:rPr lang="en-GB"/>
              <a:pPr/>
              <a:t>19</a:t>
            </a:fld>
            <a:endParaRPr lang="en-GB"/>
          </a:p>
        </p:txBody>
      </p:sp>
      <p:sp>
        <p:nvSpPr>
          <p:cNvPr id="45057" name="Text Box 1"/>
          <p:cNvSpPr txBox="1">
            <a:spLocks noChangeArrowheads="1"/>
          </p:cNvSpPr>
          <p:nvPr/>
        </p:nvSpPr>
        <p:spPr bwMode="auto">
          <a:xfrm>
            <a:off x="1257300" y="720725"/>
            <a:ext cx="4800600" cy="3600450"/>
          </a:xfrm>
          <a:prstGeom prst="rect">
            <a:avLst/>
          </a:prstGeom>
          <a:solidFill>
            <a:srgbClr val="FFFFFF"/>
          </a:solidFill>
          <a:ln w="9525">
            <a:solidFill>
              <a:srgbClr val="000000"/>
            </a:solidFill>
            <a:miter lim="800000"/>
            <a:headEnd/>
            <a:tailEnd/>
          </a:ln>
          <a:effectLst/>
        </p:spPr>
        <p:txBody>
          <a:bodyPr wrap="none" anchor="ctr"/>
          <a:lstStyle/>
          <a:p>
            <a:endParaRPr lang="en-US"/>
          </a:p>
        </p:txBody>
      </p:sp>
      <p:sp>
        <p:nvSpPr>
          <p:cNvPr id="45058" name="Rectangle 2"/>
          <p:cNvSpPr txBox="1">
            <a:spLocks noGrp="1" noChangeArrowheads="1"/>
          </p:cNvSpPr>
          <p:nvPr>
            <p:ph type="body"/>
          </p:nvPr>
        </p:nvSpPr>
        <p:spPr bwMode="auto">
          <a:xfrm>
            <a:off x="974725" y="4560888"/>
            <a:ext cx="5365750" cy="4321175"/>
          </a:xfrm>
          <a:prstGeom prst="rect">
            <a:avLst/>
          </a:prstGeom>
          <a:noFill/>
          <a:ln>
            <a:round/>
            <a:headEnd/>
            <a:tailEnd/>
          </a:ln>
        </p:spPr>
        <p:txBody>
          <a:bodyPr wrap="none" anchor="ct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p:nvPr>
        </p:nvSpPr>
        <p:spPr>
          <a:ln/>
        </p:spPr>
        <p:txBody>
          <a:bodyPr/>
          <a:lstStyle/>
          <a:p>
            <a:fld id="{4FDA9E42-396F-4281-A79A-53ACBE0B0894}" type="slidenum">
              <a:rPr lang="en-GB"/>
              <a:pPr/>
              <a:t>2</a:t>
            </a:fld>
            <a:endParaRPr lang="en-GB"/>
          </a:p>
        </p:txBody>
      </p:sp>
      <p:sp>
        <p:nvSpPr>
          <p:cNvPr id="27649" name="Text Box 1"/>
          <p:cNvSpPr txBox="1">
            <a:spLocks noChangeArrowheads="1"/>
          </p:cNvSpPr>
          <p:nvPr/>
        </p:nvSpPr>
        <p:spPr bwMode="auto">
          <a:xfrm>
            <a:off x="1257300" y="720725"/>
            <a:ext cx="4800600" cy="3600450"/>
          </a:xfrm>
          <a:prstGeom prst="rect">
            <a:avLst/>
          </a:prstGeom>
          <a:solidFill>
            <a:srgbClr val="FFFFFF"/>
          </a:solidFill>
          <a:ln w="9525">
            <a:solidFill>
              <a:srgbClr val="000000"/>
            </a:solidFill>
            <a:miter lim="800000"/>
            <a:headEnd/>
            <a:tailEnd/>
          </a:ln>
          <a:effectLst/>
        </p:spPr>
        <p:txBody>
          <a:bodyPr wrap="none" anchor="ctr"/>
          <a:lstStyle/>
          <a:p>
            <a:endParaRPr lang="en-US"/>
          </a:p>
        </p:txBody>
      </p:sp>
      <p:sp>
        <p:nvSpPr>
          <p:cNvPr id="27650" name="Rectangle 2"/>
          <p:cNvSpPr txBox="1">
            <a:spLocks noGrp="1" noChangeArrowheads="1"/>
          </p:cNvSpPr>
          <p:nvPr>
            <p:ph type="body"/>
          </p:nvPr>
        </p:nvSpPr>
        <p:spPr bwMode="auto">
          <a:xfrm>
            <a:off x="974725" y="4560888"/>
            <a:ext cx="5365750" cy="4330700"/>
          </a:xfrm>
          <a:prstGeom prst="rect">
            <a:avLst/>
          </a:prstGeom>
          <a:solidFill>
            <a:srgbClr val="FFFFFF"/>
          </a:solidFill>
          <a:ln w="9360">
            <a:solidFill>
              <a:srgbClr val="000000"/>
            </a:solidFill>
            <a:miter lim="800000"/>
            <a:headEnd/>
            <a:tailEnd/>
          </a:ln>
        </p:spPr>
        <p:txBody>
          <a:bodyPr wrap="none" anchor="ctr"/>
          <a:lstStyle/>
          <a:p>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 name="Rectangle 7"/>
          <p:cNvSpPr>
            <a:spLocks noGrp="1" noChangeArrowheads="1"/>
          </p:cNvSpPr>
          <p:nvPr>
            <p:ph type="sldNum"/>
          </p:nvPr>
        </p:nvSpPr>
        <p:spPr>
          <a:ln/>
        </p:spPr>
        <p:txBody>
          <a:bodyPr/>
          <a:lstStyle/>
          <a:p>
            <a:fld id="{928A8B10-CD7E-4D5E-B804-5B02FDCC3D9A}" type="slidenum">
              <a:rPr lang="en-GB"/>
              <a:pPr/>
              <a:t>20</a:t>
            </a:fld>
            <a:endParaRPr lang="en-GB"/>
          </a:p>
        </p:txBody>
      </p:sp>
      <p:sp>
        <p:nvSpPr>
          <p:cNvPr id="46081" name="Text Box 1"/>
          <p:cNvSpPr txBox="1">
            <a:spLocks noChangeArrowheads="1"/>
          </p:cNvSpPr>
          <p:nvPr/>
        </p:nvSpPr>
        <p:spPr bwMode="auto">
          <a:xfrm>
            <a:off x="1258888" y="720725"/>
            <a:ext cx="4799012" cy="3598863"/>
          </a:xfrm>
          <a:prstGeom prst="rect">
            <a:avLst/>
          </a:prstGeom>
          <a:solidFill>
            <a:srgbClr val="FFFFFF"/>
          </a:solidFill>
          <a:ln w="9525">
            <a:solidFill>
              <a:srgbClr val="000000"/>
            </a:solidFill>
            <a:miter lim="800000"/>
            <a:headEnd/>
            <a:tailEnd/>
          </a:ln>
          <a:effectLst/>
        </p:spPr>
        <p:txBody>
          <a:bodyPr wrap="none" anchor="ctr"/>
          <a:lstStyle/>
          <a:p>
            <a:endParaRPr lang="en-US"/>
          </a:p>
        </p:txBody>
      </p:sp>
      <p:sp>
        <p:nvSpPr>
          <p:cNvPr id="46082" name="Text Box 2"/>
          <p:cNvSpPr txBox="1">
            <a:spLocks noGrp="1" noChangeArrowheads="1"/>
          </p:cNvSpPr>
          <p:nvPr>
            <p:ph type="body"/>
          </p:nvPr>
        </p:nvSpPr>
        <p:spPr bwMode="auto">
          <a:xfrm>
            <a:off x="974725" y="4560888"/>
            <a:ext cx="5365750" cy="4319587"/>
          </a:xfrm>
          <a:prstGeom prst="rect">
            <a:avLst/>
          </a:prstGeom>
          <a:solidFill>
            <a:srgbClr val="FFFFFF"/>
          </a:solidFill>
          <a:ln w="9360">
            <a:solidFill>
              <a:srgbClr val="000000"/>
            </a:solidFill>
            <a:miter lim="800000"/>
            <a:headEnd/>
            <a:tailEnd/>
          </a:ln>
        </p:spPr>
        <p:txBody>
          <a:bodyPr lIns="95400" tIns="47880" rIns="95400" bIns="47880"/>
          <a:lstStyle/>
          <a:p>
            <a:pPr eaLnBrk="1" hangingPunct="1">
              <a:spcBef>
                <a:spcPts val="45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cs typeface="Times New Roman" pitchFamily="16" charset="0"/>
              </a:rPr>
              <a:t>-</a:t>
            </a:r>
          </a:p>
        </p:txBody>
      </p:sp>
      <p:sp>
        <p:nvSpPr>
          <p:cNvPr id="46083" name="Rectangle 3"/>
          <p:cNvSpPr>
            <a:spLocks noChangeArrowheads="1"/>
          </p:cNvSpPr>
          <p:nvPr/>
        </p:nvSpPr>
        <p:spPr bwMode="auto">
          <a:xfrm>
            <a:off x="1135063" y="4719638"/>
            <a:ext cx="5364162" cy="4319587"/>
          </a:xfrm>
          <a:prstGeom prst="rect">
            <a:avLst/>
          </a:prstGeom>
          <a:solidFill>
            <a:srgbClr val="FFFFFF"/>
          </a:solidFill>
          <a:ln w="9360">
            <a:solidFill>
              <a:srgbClr val="000000"/>
            </a:solidFill>
            <a:miter lim="800000"/>
            <a:headEnd/>
            <a:tailEnd/>
          </a:ln>
          <a:effectLst/>
        </p:spPr>
        <p:txBody>
          <a:bodyPr lIns="96840" tIns="48600" rIns="96840" bIns="48600"/>
          <a:lstStyle/>
          <a:p>
            <a:pPr eaLnBrk="0" hangingPunct="0">
              <a:lnSpc>
                <a:spcPct val="100000"/>
              </a:lnSpc>
              <a:spcBef>
                <a:spcPts val="488"/>
              </a:spcBef>
              <a:buClr>
                <a:srgbClr val="000000"/>
              </a:buClr>
              <a:buFont typeface="Arial"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300">
                <a:solidFill>
                  <a:srgbClr val="FFFFFF"/>
                </a:solidFill>
                <a:latin typeface="Arial" charset="0"/>
              </a:rPr>
              <a:t>-</a:t>
            </a: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p:nvPr>
        </p:nvSpPr>
        <p:spPr>
          <a:ln/>
        </p:spPr>
        <p:txBody>
          <a:bodyPr/>
          <a:lstStyle/>
          <a:p>
            <a:fld id="{1A8EAB14-7D34-4DB2-A067-A1A0E146DF9F}" type="slidenum">
              <a:rPr lang="en-GB"/>
              <a:pPr/>
              <a:t>21</a:t>
            </a:fld>
            <a:endParaRPr lang="en-GB"/>
          </a:p>
        </p:txBody>
      </p:sp>
      <p:sp>
        <p:nvSpPr>
          <p:cNvPr id="48129" name="Text Box 1"/>
          <p:cNvSpPr txBox="1">
            <a:spLocks noChangeArrowheads="1"/>
          </p:cNvSpPr>
          <p:nvPr/>
        </p:nvSpPr>
        <p:spPr bwMode="auto">
          <a:xfrm>
            <a:off x="1257300" y="720725"/>
            <a:ext cx="4800600" cy="3600450"/>
          </a:xfrm>
          <a:prstGeom prst="rect">
            <a:avLst/>
          </a:prstGeom>
          <a:solidFill>
            <a:srgbClr val="FFFFFF"/>
          </a:solidFill>
          <a:ln w="9525">
            <a:solidFill>
              <a:srgbClr val="000000"/>
            </a:solidFill>
            <a:miter lim="800000"/>
            <a:headEnd/>
            <a:tailEnd/>
          </a:ln>
          <a:effectLst/>
        </p:spPr>
        <p:txBody>
          <a:bodyPr wrap="none" anchor="ctr"/>
          <a:lstStyle/>
          <a:p>
            <a:endParaRPr lang="en-US"/>
          </a:p>
        </p:txBody>
      </p:sp>
      <p:sp>
        <p:nvSpPr>
          <p:cNvPr id="48130" name="Rectangle 2"/>
          <p:cNvSpPr txBox="1">
            <a:spLocks noGrp="1" noChangeArrowheads="1"/>
          </p:cNvSpPr>
          <p:nvPr>
            <p:ph type="body"/>
          </p:nvPr>
        </p:nvSpPr>
        <p:spPr bwMode="auto">
          <a:xfrm>
            <a:off x="974725" y="4560888"/>
            <a:ext cx="5365750" cy="4321175"/>
          </a:xfrm>
          <a:prstGeom prst="rect">
            <a:avLst/>
          </a:prstGeom>
          <a:noFill/>
          <a:ln>
            <a:round/>
            <a:headEnd/>
            <a:tailEnd/>
          </a:ln>
        </p:spPr>
        <p:txBody>
          <a:bodyPr wrap="none" anchor="ctr"/>
          <a:lstStyle/>
          <a:p>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p:nvPr>
        </p:nvSpPr>
        <p:spPr>
          <a:ln/>
        </p:spPr>
        <p:txBody>
          <a:bodyPr/>
          <a:lstStyle/>
          <a:p>
            <a:fld id="{1F8691B0-66F8-4204-8169-1F5F996043BA}" type="slidenum">
              <a:rPr lang="en-GB"/>
              <a:pPr/>
              <a:t>22</a:t>
            </a:fld>
            <a:endParaRPr lang="en-GB"/>
          </a:p>
        </p:txBody>
      </p:sp>
      <p:sp>
        <p:nvSpPr>
          <p:cNvPr id="26625" name="Rectangle 1"/>
          <p:cNvSpPr txBox="1">
            <a:spLocks noGrp="1" noRot="1" noChangeAspect="1" noChangeArrowheads="1"/>
          </p:cNvSpPr>
          <p:nvPr>
            <p:ph type="sldImg"/>
          </p:nvPr>
        </p:nvSpPr>
        <p:spPr bwMode="auto">
          <a:xfrm>
            <a:off x="1257300" y="720725"/>
            <a:ext cx="4800600" cy="3600450"/>
          </a:xfrm>
          <a:prstGeom prst="rect">
            <a:avLst/>
          </a:prstGeom>
          <a:solidFill>
            <a:srgbClr val="FFFFFF"/>
          </a:solidFill>
          <a:ln>
            <a:solidFill>
              <a:srgbClr val="000000"/>
            </a:solidFill>
            <a:miter lim="800000"/>
            <a:headEnd/>
            <a:tailEnd/>
          </a:ln>
        </p:spPr>
      </p:sp>
      <p:sp>
        <p:nvSpPr>
          <p:cNvPr id="26626" name="Rectangle 2"/>
          <p:cNvSpPr txBox="1">
            <a:spLocks noGrp="1" noChangeArrowheads="1"/>
          </p:cNvSpPr>
          <p:nvPr>
            <p:ph type="body" idx="1"/>
          </p:nvPr>
        </p:nvSpPr>
        <p:spPr bwMode="auto">
          <a:xfrm>
            <a:off x="974725" y="4560888"/>
            <a:ext cx="5365750" cy="4230687"/>
          </a:xfrm>
          <a:prstGeom prst="rect">
            <a:avLst/>
          </a:prstGeom>
          <a:noFill/>
          <a:ln>
            <a:round/>
            <a:headEnd/>
            <a:tailEnd/>
          </a:ln>
        </p:spPr>
        <p:txBody>
          <a:bodyPr wrap="none" anchor="ct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p:nvPr>
        </p:nvSpPr>
        <p:spPr>
          <a:ln/>
        </p:spPr>
        <p:txBody>
          <a:bodyPr/>
          <a:lstStyle/>
          <a:p>
            <a:fld id="{022C8C2C-F712-4985-95FB-0E9AF9D50E69}" type="slidenum">
              <a:rPr lang="en-GB"/>
              <a:pPr/>
              <a:t>3</a:t>
            </a:fld>
            <a:endParaRPr lang="en-GB"/>
          </a:p>
        </p:txBody>
      </p:sp>
      <p:sp>
        <p:nvSpPr>
          <p:cNvPr id="28673" name="Text Box 1"/>
          <p:cNvSpPr txBox="1">
            <a:spLocks noChangeArrowheads="1"/>
          </p:cNvSpPr>
          <p:nvPr/>
        </p:nvSpPr>
        <p:spPr bwMode="auto">
          <a:xfrm>
            <a:off x="1257300" y="720725"/>
            <a:ext cx="4800600" cy="3600450"/>
          </a:xfrm>
          <a:prstGeom prst="rect">
            <a:avLst/>
          </a:prstGeom>
          <a:solidFill>
            <a:srgbClr val="FFFFFF"/>
          </a:solidFill>
          <a:ln w="9525">
            <a:solidFill>
              <a:srgbClr val="000000"/>
            </a:solidFill>
            <a:miter lim="800000"/>
            <a:headEnd/>
            <a:tailEnd/>
          </a:ln>
          <a:effectLst/>
        </p:spPr>
        <p:txBody>
          <a:bodyPr wrap="none" anchor="ctr"/>
          <a:lstStyle/>
          <a:p>
            <a:endParaRPr lang="en-US"/>
          </a:p>
        </p:txBody>
      </p:sp>
      <p:sp>
        <p:nvSpPr>
          <p:cNvPr id="28674" name="Rectangle 2"/>
          <p:cNvSpPr txBox="1">
            <a:spLocks noGrp="1" noChangeArrowheads="1"/>
          </p:cNvSpPr>
          <p:nvPr>
            <p:ph type="body"/>
          </p:nvPr>
        </p:nvSpPr>
        <p:spPr bwMode="auto">
          <a:xfrm>
            <a:off x="974725" y="4560888"/>
            <a:ext cx="5365750" cy="4321175"/>
          </a:xfrm>
          <a:prstGeom prst="rect">
            <a:avLst/>
          </a:prstGeom>
          <a:noFill/>
          <a:ln>
            <a:round/>
            <a:headEnd/>
            <a:tailEnd/>
          </a:ln>
        </p:spPr>
        <p:txBody>
          <a:bodyPr wrap="none" anchor="ct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p:nvPr>
        </p:nvSpPr>
        <p:spPr>
          <a:ln/>
        </p:spPr>
        <p:txBody>
          <a:bodyPr/>
          <a:lstStyle/>
          <a:p>
            <a:fld id="{D8D70057-192F-4A78-B853-5FFCCAFEBC62}" type="slidenum">
              <a:rPr lang="en-GB"/>
              <a:pPr/>
              <a:t>4</a:t>
            </a:fld>
            <a:endParaRPr lang="en-GB"/>
          </a:p>
        </p:txBody>
      </p:sp>
      <p:sp>
        <p:nvSpPr>
          <p:cNvPr id="29697" name="Text Box 1"/>
          <p:cNvSpPr txBox="1">
            <a:spLocks noChangeArrowheads="1"/>
          </p:cNvSpPr>
          <p:nvPr/>
        </p:nvSpPr>
        <p:spPr bwMode="auto">
          <a:xfrm>
            <a:off x="1257300" y="720725"/>
            <a:ext cx="4800600" cy="3600450"/>
          </a:xfrm>
          <a:prstGeom prst="rect">
            <a:avLst/>
          </a:prstGeom>
          <a:solidFill>
            <a:srgbClr val="FFFFFF"/>
          </a:solidFill>
          <a:ln w="9525">
            <a:solidFill>
              <a:srgbClr val="000000"/>
            </a:solidFill>
            <a:miter lim="800000"/>
            <a:headEnd/>
            <a:tailEnd/>
          </a:ln>
          <a:effectLst/>
        </p:spPr>
        <p:txBody>
          <a:bodyPr wrap="none" anchor="ctr"/>
          <a:lstStyle/>
          <a:p>
            <a:endParaRPr lang="en-US"/>
          </a:p>
        </p:txBody>
      </p:sp>
      <p:sp>
        <p:nvSpPr>
          <p:cNvPr id="29698" name="Rectangle 2"/>
          <p:cNvSpPr txBox="1">
            <a:spLocks noGrp="1" noChangeArrowheads="1"/>
          </p:cNvSpPr>
          <p:nvPr>
            <p:ph type="body"/>
          </p:nvPr>
        </p:nvSpPr>
        <p:spPr bwMode="auto">
          <a:xfrm>
            <a:off x="974725" y="4560888"/>
            <a:ext cx="5365750" cy="4321175"/>
          </a:xfrm>
          <a:prstGeom prst="rect">
            <a:avLst/>
          </a:prstGeom>
          <a:noFill/>
          <a:ln>
            <a:round/>
            <a:headEnd/>
            <a:tailEnd/>
          </a:ln>
        </p:spPr>
        <p:txBody>
          <a:bodyPr wrap="none" anchor="ct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p:nvPr>
        </p:nvSpPr>
        <p:spPr>
          <a:ln/>
        </p:spPr>
        <p:txBody>
          <a:bodyPr/>
          <a:lstStyle/>
          <a:p>
            <a:fld id="{6570234A-E66B-421B-9409-C3172972E129}" type="slidenum">
              <a:rPr lang="en-GB"/>
              <a:pPr/>
              <a:t>5</a:t>
            </a:fld>
            <a:endParaRPr lang="en-GB"/>
          </a:p>
        </p:txBody>
      </p:sp>
      <p:sp>
        <p:nvSpPr>
          <p:cNvPr id="30721" name="Text Box 1"/>
          <p:cNvSpPr txBox="1">
            <a:spLocks noChangeArrowheads="1"/>
          </p:cNvSpPr>
          <p:nvPr/>
        </p:nvSpPr>
        <p:spPr bwMode="auto">
          <a:xfrm>
            <a:off x="1257300" y="720725"/>
            <a:ext cx="4800600" cy="3600450"/>
          </a:xfrm>
          <a:prstGeom prst="rect">
            <a:avLst/>
          </a:prstGeom>
          <a:solidFill>
            <a:srgbClr val="FFFFFF"/>
          </a:solidFill>
          <a:ln w="9525">
            <a:solidFill>
              <a:srgbClr val="000000"/>
            </a:solidFill>
            <a:miter lim="800000"/>
            <a:headEnd/>
            <a:tailEnd/>
          </a:ln>
          <a:effectLst/>
        </p:spPr>
        <p:txBody>
          <a:bodyPr wrap="none" anchor="ctr"/>
          <a:lstStyle/>
          <a:p>
            <a:endParaRPr lang="en-US"/>
          </a:p>
        </p:txBody>
      </p:sp>
      <p:sp>
        <p:nvSpPr>
          <p:cNvPr id="30722" name="Rectangle 2"/>
          <p:cNvSpPr txBox="1">
            <a:spLocks noGrp="1" noChangeArrowheads="1"/>
          </p:cNvSpPr>
          <p:nvPr>
            <p:ph type="body"/>
          </p:nvPr>
        </p:nvSpPr>
        <p:spPr bwMode="auto">
          <a:xfrm>
            <a:off x="974725" y="4560888"/>
            <a:ext cx="5365750" cy="4321175"/>
          </a:xfrm>
          <a:prstGeom prst="rect">
            <a:avLst/>
          </a:prstGeom>
          <a:noFill/>
          <a:ln>
            <a:round/>
            <a:headEnd/>
            <a:tailEnd/>
          </a:ln>
        </p:spPr>
        <p:txBody>
          <a:bodyPr wrap="none" anchor="ctr"/>
          <a:lstStyle/>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p:nvPr>
        </p:nvSpPr>
        <p:spPr>
          <a:ln/>
        </p:spPr>
        <p:txBody>
          <a:bodyPr/>
          <a:lstStyle/>
          <a:p>
            <a:fld id="{717392C4-B4D1-4333-ADA6-1A7DB2ED757E}" type="slidenum">
              <a:rPr lang="en-GB"/>
              <a:pPr/>
              <a:t>6</a:t>
            </a:fld>
            <a:endParaRPr lang="en-GB"/>
          </a:p>
        </p:txBody>
      </p:sp>
      <p:sp>
        <p:nvSpPr>
          <p:cNvPr id="31745" name="Text Box 1"/>
          <p:cNvSpPr txBox="1">
            <a:spLocks noChangeArrowheads="1"/>
          </p:cNvSpPr>
          <p:nvPr/>
        </p:nvSpPr>
        <p:spPr bwMode="auto">
          <a:xfrm>
            <a:off x="1257300" y="720725"/>
            <a:ext cx="4800600" cy="3600450"/>
          </a:xfrm>
          <a:prstGeom prst="rect">
            <a:avLst/>
          </a:prstGeom>
          <a:solidFill>
            <a:srgbClr val="FFFFFF"/>
          </a:solidFill>
          <a:ln w="9525">
            <a:solidFill>
              <a:srgbClr val="000000"/>
            </a:solidFill>
            <a:miter lim="800000"/>
            <a:headEnd/>
            <a:tailEnd/>
          </a:ln>
          <a:effectLst/>
        </p:spPr>
        <p:txBody>
          <a:bodyPr wrap="none" anchor="ctr"/>
          <a:lstStyle/>
          <a:p>
            <a:endParaRPr lang="en-US"/>
          </a:p>
        </p:txBody>
      </p:sp>
      <p:sp>
        <p:nvSpPr>
          <p:cNvPr id="31746" name="Rectangle 2"/>
          <p:cNvSpPr txBox="1">
            <a:spLocks noGrp="1" noChangeArrowheads="1"/>
          </p:cNvSpPr>
          <p:nvPr>
            <p:ph type="body"/>
          </p:nvPr>
        </p:nvSpPr>
        <p:spPr bwMode="auto">
          <a:xfrm>
            <a:off x="974725" y="4560888"/>
            <a:ext cx="5365750" cy="4321175"/>
          </a:xfrm>
          <a:prstGeom prst="rect">
            <a:avLst/>
          </a:prstGeom>
          <a:noFill/>
          <a:ln>
            <a:round/>
            <a:headEnd/>
            <a:tailEnd/>
          </a:ln>
        </p:spPr>
        <p:txBody>
          <a:bodyPr wrap="none" anchor="ctr"/>
          <a:lstStyle/>
          <a:p>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p:nvPr>
        </p:nvSpPr>
        <p:spPr>
          <a:ln/>
        </p:spPr>
        <p:txBody>
          <a:bodyPr/>
          <a:lstStyle/>
          <a:p>
            <a:fld id="{A80BFB6A-66D9-466C-BD32-64CA45C7EFEF}" type="slidenum">
              <a:rPr lang="en-GB"/>
              <a:pPr/>
              <a:t>7</a:t>
            </a:fld>
            <a:endParaRPr lang="en-GB"/>
          </a:p>
        </p:txBody>
      </p:sp>
      <p:sp>
        <p:nvSpPr>
          <p:cNvPr id="32769" name="Text Box 1"/>
          <p:cNvSpPr txBox="1">
            <a:spLocks noChangeArrowheads="1"/>
          </p:cNvSpPr>
          <p:nvPr/>
        </p:nvSpPr>
        <p:spPr bwMode="auto">
          <a:xfrm>
            <a:off x="1257300" y="720725"/>
            <a:ext cx="4800600" cy="3600450"/>
          </a:xfrm>
          <a:prstGeom prst="rect">
            <a:avLst/>
          </a:prstGeom>
          <a:solidFill>
            <a:srgbClr val="FFFFFF"/>
          </a:solidFill>
          <a:ln w="9525">
            <a:solidFill>
              <a:srgbClr val="000000"/>
            </a:solidFill>
            <a:miter lim="800000"/>
            <a:headEnd/>
            <a:tailEnd/>
          </a:ln>
          <a:effectLst/>
        </p:spPr>
        <p:txBody>
          <a:bodyPr wrap="none" anchor="ctr"/>
          <a:lstStyle/>
          <a:p>
            <a:endParaRPr lang="en-US"/>
          </a:p>
        </p:txBody>
      </p:sp>
      <p:sp>
        <p:nvSpPr>
          <p:cNvPr id="32770" name="Rectangle 2"/>
          <p:cNvSpPr txBox="1">
            <a:spLocks noGrp="1" noChangeArrowheads="1"/>
          </p:cNvSpPr>
          <p:nvPr>
            <p:ph type="body"/>
          </p:nvPr>
        </p:nvSpPr>
        <p:spPr bwMode="auto">
          <a:xfrm>
            <a:off x="974725" y="4560888"/>
            <a:ext cx="5365750" cy="4321175"/>
          </a:xfrm>
          <a:prstGeom prst="rect">
            <a:avLst/>
          </a:prstGeom>
          <a:noFill/>
          <a:ln>
            <a:round/>
            <a:headEnd/>
            <a:tailEnd/>
          </a:ln>
        </p:spPr>
        <p:txBody>
          <a:bodyPr wrap="none" anchor="ctr"/>
          <a:lstStyle/>
          <a:p>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p:nvPr>
        </p:nvSpPr>
        <p:spPr>
          <a:ln/>
        </p:spPr>
        <p:txBody>
          <a:bodyPr/>
          <a:lstStyle/>
          <a:p>
            <a:fld id="{C266B628-4055-487E-B63F-0E9AAC7861EB}" type="slidenum">
              <a:rPr lang="en-GB"/>
              <a:pPr/>
              <a:t>8</a:t>
            </a:fld>
            <a:endParaRPr lang="en-GB"/>
          </a:p>
        </p:txBody>
      </p:sp>
      <p:sp>
        <p:nvSpPr>
          <p:cNvPr id="33793" name="Text Box 1"/>
          <p:cNvSpPr txBox="1">
            <a:spLocks noChangeArrowheads="1"/>
          </p:cNvSpPr>
          <p:nvPr/>
        </p:nvSpPr>
        <p:spPr bwMode="auto">
          <a:xfrm>
            <a:off x="1257300" y="720725"/>
            <a:ext cx="4800600" cy="3600450"/>
          </a:xfrm>
          <a:prstGeom prst="rect">
            <a:avLst/>
          </a:prstGeom>
          <a:solidFill>
            <a:srgbClr val="FFFFFF"/>
          </a:solidFill>
          <a:ln w="9525">
            <a:solidFill>
              <a:srgbClr val="000000"/>
            </a:solidFill>
            <a:miter lim="800000"/>
            <a:headEnd/>
            <a:tailEnd/>
          </a:ln>
          <a:effectLst/>
        </p:spPr>
        <p:txBody>
          <a:bodyPr wrap="none" anchor="ctr"/>
          <a:lstStyle/>
          <a:p>
            <a:endParaRPr lang="en-US"/>
          </a:p>
        </p:txBody>
      </p:sp>
      <p:sp>
        <p:nvSpPr>
          <p:cNvPr id="33794" name="Rectangle 2"/>
          <p:cNvSpPr txBox="1">
            <a:spLocks noGrp="1" noChangeArrowheads="1"/>
          </p:cNvSpPr>
          <p:nvPr>
            <p:ph type="body"/>
          </p:nvPr>
        </p:nvSpPr>
        <p:spPr bwMode="auto">
          <a:xfrm>
            <a:off x="974725" y="4560888"/>
            <a:ext cx="5365750" cy="4321175"/>
          </a:xfrm>
          <a:prstGeom prst="rect">
            <a:avLst/>
          </a:prstGeom>
          <a:noFill/>
          <a:ln>
            <a:round/>
            <a:headEnd/>
            <a:tailEnd/>
          </a:ln>
        </p:spPr>
        <p:txBody>
          <a:bodyPr wrap="none" anchor="ctr"/>
          <a:lstStyle/>
          <a:p>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p:nvPr>
        </p:nvSpPr>
        <p:spPr>
          <a:ln/>
        </p:spPr>
        <p:txBody>
          <a:bodyPr/>
          <a:lstStyle/>
          <a:p>
            <a:fld id="{B379BD2B-7028-4236-9478-F227C4F52C78}" type="slidenum">
              <a:rPr lang="en-GB"/>
              <a:pPr/>
              <a:t>9</a:t>
            </a:fld>
            <a:endParaRPr lang="en-GB"/>
          </a:p>
        </p:txBody>
      </p:sp>
      <p:sp>
        <p:nvSpPr>
          <p:cNvPr id="34817" name="Text Box 1"/>
          <p:cNvSpPr txBox="1">
            <a:spLocks noChangeArrowheads="1"/>
          </p:cNvSpPr>
          <p:nvPr/>
        </p:nvSpPr>
        <p:spPr bwMode="auto">
          <a:xfrm>
            <a:off x="1257300" y="720725"/>
            <a:ext cx="4800600" cy="3600450"/>
          </a:xfrm>
          <a:prstGeom prst="rect">
            <a:avLst/>
          </a:prstGeom>
          <a:solidFill>
            <a:srgbClr val="FFFFFF"/>
          </a:solidFill>
          <a:ln w="9525">
            <a:solidFill>
              <a:srgbClr val="000000"/>
            </a:solidFill>
            <a:miter lim="800000"/>
            <a:headEnd/>
            <a:tailEnd/>
          </a:ln>
          <a:effectLst/>
        </p:spPr>
        <p:txBody>
          <a:bodyPr wrap="none" anchor="ctr"/>
          <a:lstStyle/>
          <a:p>
            <a:endParaRPr lang="en-US"/>
          </a:p>
        </p:txBody>
      </p:sp>
      <p:sp>
        <p:nvSpPr>
          <p:cNvPr id="34818" name="Rectangle 2"/>
          <p:cNvSpPr txBox="1">
            <a:spLocks noGrp="1" noChangeArrowheads="1"/>
          </p:cNvSpPr>
          <p:nvPr>
            <p:ph type="body"/>
          </p:nvPr>
        </p:nvSpPr>
        <p:spPr bwMode="auto">
          <a:xfrm>
            <a:off x="974725" y="4560888"/>
            <a:ext cx="5365750" cy="4321175"/>
          </a:xfrm>
          <a:prstGeom prst="rect">
            <a:avLst/>
          </a:prstGeom>
          <a:noFill/>
          <a:ln>
            <a:round/>
            <a:headEnd/>
            <a:tailEnd/>
          </a:ln>
        </p:spPr>
        <p:txBody>
          <a:bodyPr wrap="none" anchor="ct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0.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2.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5.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7.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8.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9.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ound Diagonal Corner Rectangle 6"/>
          <p:cNvSpPr/>
          <p:nvPr/>
        </p:nvSpPr>
        <p:spPr>
          <a:xfrm>
            <a:off x="164592" y="146304"/>
            <a:ext cx="8814816" cy="2505456"/>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Title 7"/>
          <p:cNvSpPr>
            <a:spLocks noGrp="1"/>
          </p:cNvSpPr>
          <p:nvPr>
            <p:ph type="ctrTitle"/>
          </p:nvPr>
        </p:nvSpPr>
        <p:spPr>
          <a:xfrm>
            <a:off x="464234" y="381001"/>
            <a:ext cx="8229600" cy="2209800"/>
          </a:xfrm>
        </p:spPr>
        <p:txBody>
          <a:bodyPr lIns="45720" rIns="228600" anchor="b">
            <a:normAutofit/>
          </a:bodyPr>
          <a:lstStyle>
            <a:lvl1pPr marL="0" algn="r">
              <a:defRPr sz="4800"/>
            </a:lvl1pPr>
            <a:extLst/>
          </a:lstStyle>
          <a:p>
            <a:r>
              <a:rPr kumimoji="0" lang="en-US" smtClean="0"/>
              <a:t>Click to edit Master title style</a:t>
            </a:r>
            <a:endParaRPr kumimoji="0" lang="en-US"/>
          </a:p>
        </p:txBody>
      </p:sp>
      <p:sp>
        <p:nvSpPr>
          <p:cNvPr id="9" name="Subtitle 8"/>
          <p:cNvSpPr>
            <a:spLocks noGrp="1"/>
          </p:cNvSpPr>
          <p:nvPr>
            <p:ph type="subTitle" idx="1"/>
          </p:nvPr>
        </p:nvSpPr>
        <p:spPr>
          <a:xfrm>
            <a:off x="2133600" y="2819400"/>
            <a:ext cx="6560234" cy="1752600"/>
          </a:xfrm>
        </p:spPr>
        <p:txBody>
          <a:bodyPr lIns="45720" rIns="246888"/>
          <a:lstStyle>
            <a:lvl1pPr marL="0" indent="0" algn="r">
              <a:spcBef>
                <a:spcPts val="0"/>
              </a:spcBef>
              <a:buNone/>
              <a:defRPr>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10" name="Date Placeholder 9"/>
          <p:cNvSpPr>
            <a:spLocks noGrp="1"/>
          </p:cNvSpPr>
          <p:nvPr>
            <p:ph type="dt" sz="half" idx="10"/>
          </p:nvPr>
        </p:nvSpPr>
        <p:spPr>
          <a:xfrm>
            <a:off x="5562600" y="6509004"/>
            <a:ext cx="3002280" cy="274320"/>
          </a:xfrm>
        </p:spPr>
        <p:txBody>
          <a:bodyPr vert="horz" rtlCol="0"/>
          <a:lstStyle>
            <a:extLst/>
          </a:lstStyle>
          <a:p>
            <a:endParaRPr lang="en-GB"/>
          </a:p>
        </p:txBody>
      </p:sp>
      <p:sp>
        <p:nvSpPr>
          <p:cNvPr id="11" name="Slide Number Placeholder 10"/>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pPr algn="r" eaLnBrk="1" latinLnBrk="0" hangingPunct="1"/>
            <a:fld id="{8C592886-E571-45D5-8B56-343DC94F8FA6}" type="slidenum">
              <a:rPr kumimoji="0" lang="en-US" smtClean="0"/>
              <a:pPr algn="r" eaLnBrk="1" latinLnBrk="0" hangingPunct="1"/>
              <a:t>‹#›</a:t>
            </a:fld>
            <a:endParaRPr kumimoji="0" lang="en-US" dirty="0">
              <a:solidFill>
                <a:schemeClr val="tx2">
                  <a:shade val="90000"/>
                </a:schemeClr>
              </a:solidFill>
            </a:endParaRPr>
          </a:p>
        </p:txBody>
      </p:sp>
      <p:sp>
        <p:nvSpPr>
          <p:cNvPr id="12" name="Footer Placeholder 11"/>
          <p:cNvSpPr>
            <a:spLocks noGrp="1"/>
          </p:cNvSpPr>
          <p:nvPr>
            <p:ph type="ftr" sz="quarter" idx="12"/>
          </p:nvPr>
        </p:nvSpPr>
        <p:spPr>
          <a:xfrm>
            <a:off x="1600200" y="6509004"/>
            <a:ext cx="3907464" cy="274320"/>
          </a:xfrm>
        </p:spPr>
        <p:txBody>
          <a:bodyPr vert="horz" rtlCol="0"/>
          <a:lstStyle>
            <a:extLst/>
          </a:lstStyle>
          <a:p>
            <a:endParaRPr lang="en-GB"/>
          </a:p>
        </p:txBody>
      </p:sp>
    </p:spTree>
  </p:cSld>
  <p:clrMapOvr>
    <a:masterClrMapping/>
  </p:clrMapOvr>
  <p:transition spd="med">
    <p:fade thruBlk="1"/>
    <p:sndAc>
      <p:stSnd>
        <p:snd r:embed="rId1" name="arrow.wav" builtIn="1"/>
      </p:stSnd>
    </p:sndAc>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8C592886-E571-45D5-8B56-343DC94F8FA6}" type="slidenum">
              <a:rPr kumimoji="0" lang="en-US" smtClean="0"/>
              <a:pPr/>
              <a:t>‹#›</a:t>
            </a:fld>
            <a:endParaRPr kumimoji="0" lang="en-US"/>
          </a:p>
        </p:txBody>
      </p:sp>
    </p:spTree>
  </p:cSld>
  <p:clrMapOvr>
    <a:masterClrMapping/>
  </p:clrMapOvr>
  <p:transition spd="med">
    <p:fade thruBlk="1"/>
    <p:sndAc>
      <p:stSnd>
        <p:snd r:embed="rId1" name="arrow.wav" builtIn="1"/>
      </p:stSnd>
    </p:sndAc>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lvl1pPr algn="l">
              <a:defRPr/>
            </a:lvl1pPr>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8C592886-E571-45D5-8B56-343DC94F8FA6}" type="slidenum">
              <a:rPr kumimoji="0" lang="en-US" smtClean="0"/>
              <a:pPr/>
              <a:t>‹#›</a:t>
            </a:fld>
            <a:endParaRPr kumimoji="0" lang="en-US"/>
          </a:p>
        </p:txBody>
      </p:sp>
    </p:spTree>
  </p:cSld>
  <p:clrMapOvr>
    <a:masterClrMapping/>
  </p:clrMapOvr>
  <p:transition spd="med">
    <p:fade thruBlk="1"/>
    <p:sndAc>
      <p:stSnd>
        <p:snd r:embed="rId1" name="arrow.wav" builtIn="1"/>
      </p:stSnd>
    </p:sndAc>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7" name="Rectangle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8C592886-E571-45D5-8B56-343DC94F8FA6}" type="slidenum">
              <a:rPr kumimoji="0" lang="en-US" smtClean="0"/>
              <a:pPr/>
              <a:t>‹#›</a:t>
            </a:fld>
            <a:endParaRPr kumimoji="0" lang="en-US" dirty="0"/>
          </a:p>
        </p:txBody>
      </p:sp>
    </p:spTree>
  </p:cSld>
  <p:clrMapOvr>
    <a:masterClrMapping/>
  </p:clrMapOvr>
  <p:transition spd="med">
    <p:fade thruBlk="1"/>
    <p:sndAc>
      <p:stSnd>
        <p:snd r:embed="rId1" name="arrow.wav" builtIn="1"/>
      </p:stSnd>
    </p:sndAc>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7" name="Rectangle 6"/>
          <p:cNvSpPr/>
          <p:nvPr/>
        </p:nvSpPr>
        <p:spPr>
          <a:xfrm>
            <a:off x="1000128" y="3267456"/>
            <a:ext cx="74066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722376" y="498230"/>
            <a:ext cx="7772400" cy="2731008"/>
          </a:xfrm>
        </p:spPr>
        <p:txBody>
          <a:bodyPr rIns="100584"/>
          <a:lstStyle>
            <a:lvl1pPr algn="r">
              <a:buNone/>
              <a:defRPr sz="4000" b="1" cap="none">
                <a:solidFill>
                  <a:schemeClr val="accent1">
                    <a:tint val="95000"/>
                    <a:satMod val="200000"/>
                  </a:schemeClr>
                </a:solidFill>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3287713"/>
            <a:ext cx="7772400" cy="1509712"/>
          </a:xfrm>
        </p:spPr>
        <p:txBody>
          <a:bodyPr rIns="128016" anchor="t"/>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8" name="Date Placeholder 7"/>
          <p:cNvSpPr>
            <a:spLocks noGrp="1"/>
          </p:cNvSpPr>
          <p:nvPr>
            <p:ph type="dt" sz="half" idx="10"/>
          </p:nvPr>
        </p:nvSpPr>
        <p:spPr>
          <a:xfrm>
            <a:off x="5562600" y="6513670"/>
            <a:ext cx="3002280" cy="274320"/>
          </a:xfrm>
        </p:spPr>
        <p:txBody>
          <a:bodyPr vert="horz" rtlCol="0"/>
          <a:lstStyle>
            <a:extLst/>
          </a:lstStyle>
          <a:p>
            <a:endParaRPr lang="en-GB"/>
          </a:p>
        </p:txBody>
      </p:sp>
      <p:sp>
        <p:nvSpPr>
          <p:cNvPr id="9" name="Slide Number Placeholder 8"/>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pPr algn="r" eaLnBrk="1" latinLnBrk="0" hangingPunct="1"/>
            <a:fld id="{8C592886-E571-45D5-8B56-343DC94F8FA6}" type="slidenum">
              <a:rPr kumimoji="0" lang="en-US" smtClean="0"/>
              <a:pPr algn="r" eaLnBrk="1" latinLnBrk="0" hangingPunct="1"/>
              <a:t>‹#›</a:t>
            </a:fld>
            <a:endParaRPr kumimoji="0" lang="en-US">
              <a:solidFill>
                <a:schemeClr val="tx2">
                  <a:shade val="90000"/>
                </a:schemeClr>
              </a:solidFill>
            </a:endParaRPr>
          </a:p>
        </p:txBody>
      </p:sp>
      <p:sp>
        <p:nvSpPr>
          <p:cNvPr id="10" name="Footer Placeholder 9"/>
          <p:cNvSpPr>
            <a:spLocks noGrp="1"/>
          </p:cNvSpPr>
          <p:nvPr>
            <p:ph type="ftr" sz="quarter" idx="12"/>
          </p:nvPr>
        </p:nvSpPr>
        <p:spPr>
          <a:xfrm>
            <a:off x="1600200" y="6513670"/>
            <a:ext cx="3907464" cy="274320"/>
          </a:xfrm>
        </p:spPr>
        <p:txBody>
          <a:bodyPr vert="horz" rtlCol="0"/>
          <a:lstStyle>
            <a:extLst/>
          </a:lstStyle>
          <a:p>
            <a:endParaRPr lang="en-GB"/>
          </a:p>
        </p:txBody>
      </p:sp>
    </p:spTree>
  </p:cSld>
  <p:clrMapOvr>
    <a:overrideClrMapping bg1="dk1" tx1="lt1" bg2="dk2" tx2="lt2" accent1="accent1" accent2="accent2" accent3="accent3" accent4="accent4" accent5="accent5" accent6="accent6" hlink="hlink" folHlink="folHlink"/>
  </p:clrMapOvr>
  <p:transition spd="med">
    <p:fade thruBlk="1"/>
    <p:sndAc>
      <p:stSnd>
        <p:snd r:embed="rId1" name="arrow.wav" builtIn="1"/>
      </p:stSnd>
    </p:sndAc>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endParaRPr lang="en-GB"/>
          </a:p>
        </p:txBody>
      </p:sp>
      <p:sp>
        <p:nvSpPr>
          <p:cNvPr id="6" name="Footer Placeholder 5"/>
          <p:cNvSpPr>
            <a:spLocks noGrp="1"/>
          </p:cNvSpPr>
          <p:nvPr>
            <p:ph type="ftr" sz="quarter" idx="11"/>
          </p:nvPr>
        </p:nvSpPr>
        <p:spPr/>
        <p:txBody>
          <a:bodyPr/>
          <a:lstStyle>
            <a:extLst/>
          </a:lstStyle>
          <a:p>
            <a:endParaRPr lang="en-GB"/>
          </a:p>
        </p:txBody>
      </p:sp>
      <p:sp>
        <p:nvSpPr>
          <p:cNvPr id="7" name="Slide Number Placeholder 6"/>
          <p:cNvSpPr>
            <a:spLocks noGrp="1"/>
          </p:cNvSpPr>
          <p:nvPr>
            <p:ph type="sldNum" sz="quarter" idx="12"/>
          </p:nvPr>
        </p:nvSpPr>
        <p:spPr>
          <a:xfrm>
            <a:off x="8641080" y="6514568"/>
            <a:ext cx="464288" cy="274320"/>
          </a:xfrm>
        </p:spPr>
        <p:txBody>
          <a:bodyPr/>
          <a:lstStyle>
            <a:extLst/>
          </a:lstStyle>
          <a:p>
            <a:fld id="{8C592886-E571-45D5-8B56-343DC94F8FA6}" type="slidenum">
              <a:rPr kumimoji="0" lang="en-US" smtClean="0"/>
              <a:pPr/>
              <a:t>‹#›</a:t>
            </a:fld>
            <a:endParaRPr kumimoji="0" lang="en-US"/>
          </a:p>
        </p:txBody>
      </p:sp>
      <p:sp>
        <p:nvSpPr>
          <p:cNvPr id="10" name="Rectangle 9"/>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transition spd="med">
    <p:fade thruBlk="1"/>
    <p:sndAc>
      <p:stSnd>
        <p:snd r:embed="rId1" name="arrow.wav" builtIn="1"/>
      </p:stSnd>
    </p:sndAc>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Rectangle 9"/>
          <p:cNvSpPr/>
          <p:nvPr/>
        </p:nvSpPr>
        <p:spPr>
          <a:xfrm>
            <a:off x="616744"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eaLnBrk="1" latinLnBrk="0" hangingPunct="1"/>
            <a:endParaRPr kumimoji="0" lang="en-US"/>
          </a:p>
        </p:txBody>
      </p:sp>
      <p:sp>
        <p:nvSpPr>
          <p:cNvPr id="11" name="Rectangle 10"/>
          <p:cNvSpPr/>
          <p:nvPr/>
        </p:nvSpPr>
        <p:spPr>
          <a:xfrm>
            <a:off x="4800600"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eaLnBrk="1" latinLnBrk="0" hangingPunct="1"/>
            <a:endParaRPr kumimoji="0" lang="en-US"/>
          </a:p>
        </p:txBody>
      </p:sp>
      <p:sp>
        <p:nvSpPr>
          <p:cNvPr id="2" name="Title 1"/>
          <p:cNvSpPr>
            <a:spLocks noGrp="1"/>
          </p:cNvSpPr>
          <p:nvPr>
            <p:ph type="title"/>
          </p:nvPr>
        </p:nvSpPr>
        <p:spPr>
          <a:xfrm>
            <a:off x="457200" y="251948"/>
            <a:ext cx="8229600" cy="1143000"/>
          </a:xfrm>
        </p:spPr>
        <p:txBody>
          <a:bodyPr anchor="b"/>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3"/>
            <a:ext cx="4040188"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3"/>
            <a:ext cx="4041775"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941763"/>
          </a:xfrm>
        </p:spPr>
        <p:txBody>
          <a:bodyPr lIns="91440"/>
          <a:lstStyle>
            <a:lvl1pPr>
              <a:defRPr sz="22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941763"/>
          </a:xfrm>
        </p:spPr>
        <p:txBody>
          <a:bodyPr/>
          <a:lstStyle>
            <a:lvl1pPr>
              <a:defRPr sz="22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endParaRPr lang="en-GB"/>
          </a:p>
        </p:txBody>
      </p:sp>
      <p:sp>
        <p:nvSpPr>
          <p:cNvPr id="8" name="Footer Placeholder 7"/>
          <p:cNvSpPr>
            <a:spLocks noGrp="1"/>
          </p:cNvSpPr>
          <p:nvPr>
            <p:ph type="ftr" sz="quarter" idx="11"/>
          </p:nvPr>
        </p:nvSpPr>
        <p:spPr/>
        <p:txBody>
          <a:bodyPr/>
          <a:lstStyle>
            <a:extLst/>
          </a:lstStyle>
          <a:p>
            <a:endParaRPr lang="en-GB"/>
          </a:p>
        </p:txBody>
      </p:sp>
      <p:sp>
        <p:nvSpPr>
          <p:cNvPr id="9" name="Slide Number Placeholder 8"/>
          <p:cNvSpPr>
            <a:spLocks noGrp="1"/>
          </p:cNvSpPr>
          <p:nvPr>
            <p:ph type="sldNum" sz="quarter" idx="12"/>
          </p:nvPr>
        </p:nvSpPr>
        <p:spPr>
          <a:xfrm>
            <a:off x="8641080" y="6514568"/>
            <a:ext cx="464288" cy="274320"/>
          </a:xfrm>
        </p:spPr>
        <p:txBody>
          <a:bodyPr/>
          <a:lstStyle>
            <a:extLst/>
          </a:lstStyle>
          <a:p>
            <a:fld id="{8C592886-E571-45D5-8B56-343DC94F8FA6}" type="slidenum">
              <a:rPr kumimoji="0" lang="en-US" smtClean="0"/>
              <a:pPr/>
              <a:t>‹#›</a:t>
            </a:fld>
            <a:endParaRPr kumimoji="0" lang="en-US" dirty="0"/>
          </a:p>
        </p:txBody>
      </p:sp>
    </p:spTree>
  </p:cSld>
  <p:clrMapOvr>
    <a:masterClrMapping/>
  </p:clrMapOvr>
  <p:transition spd="med">
    <p:fade thruBlk="1"/>
    <p:sndAc>
      <p:stSnd>
        <p:snd r:embed="rId1" name="arrow.wav" builtIn="1"/>
      </p:stSnd>
    </p:sndAc>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53218"/>
            <a:ext cx="8229600" cy="1143000"/>
          </a:xfrm>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endParaRPr lang="en-GB"/>
          </a:p>
        </p:txBody>
      </p:sp>
      <p:sp>
        <p:nvSpPr>
          <p:cNvPr id="4" name="Footer Placeholder 3"/>
          <p:cNvSpPr>
            <a:spLocks noGrp="1"/>
          </p:cNvSpPr>
          <p:nvPr>
            <p:ph type="ftr" sz="quarter" idx="11"/>
          </p:nvPr>
        </p:nvSpPr>
        <p:spPr/>
        <p:txBody>
          <a:bodyPr/>
          <a:lstStyle>
            <a:extLst/>
          </a:lstStyle>
          <a:p>
            <a:endParaRPr lang="en-GB"/>
          </a:p>
        </p:txBody>
      </p:sp>
      <p:sp>
        <p:nvSpPr>
          <p:cNvPr id="5" name="Slide Number Placeholder 4"/>
          <p:cNvSpPr>
            <a:spLocks noGrp="1"/>
          </p:cNvSpPr>
          <p:nvPr>
            <p:ph type="sldNum" sz="quarter" idx="12"/>
          </p:nvPr>
        </p:nvSpPr>
        <p:spPr/>
        <p:txBody>
          <a:bodyPr/>
          <a:lstStyle>
            <a:extLst/>
          </a:lstStyle>
          <a:p>
            <a:fld id="{8C592886-E571-45D5-8B56-343DC94F8FA6}" type="slidenum">
              <a:rPr kumimoji="0" lang="en-US" smtClean="0"/>
              <a:pPr/>
              <a:t>‹#›</a:t>
            </a:fld>
            <a:endParaRPr kumimoji="0" lang="en-US"/>
          </a:p>
        </p:txBody>
      </p:sp>
      <p:sp>
        <p:nvSpPr>
          <p:cNvPr id="7" name="Rectangle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transition spd="med">
    <p:fade thruBlk="1"/>
    <p:sndAc>
      <p:stSnd>
        <p:snd r:embed="rId1" name="arrow.wav" builtIn="1"/>
      </p:stSnd>
    </p:sndAc>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endParaRPr lang="en-GB"/>
          </a:p>
        </p:txBody>
      </p:sp>
      <p:sp>
        <p:nvSpPr>
          <p:cNvPr id="3" name="Footer Placeholder 2"/>
          <p:cNvSpPr>
            <a:spLocks noGrp="1"/>
          </p:cNvSpPr>
          <p:nvPr>
            <p:ph type="ftr" sz="quarter" idx="11"/>
          </p:nvPr>
        </p:nvSpPr>
        <p:spPr/>
        <p:txBody>
          <a:bodyPr/>
          <a:lstStyle>
            <a:extLst/>
          </a:lstStyle>
          <a:p>
            <a:endParaRPr lang="en-GB"/>
          </a:p>
        </p:txBody>
      </p:sp>
      <p:sp>
        <p:nvSpPr>
          <p:cNvPr id="4" name="Slide Number Placeholder 3"/>
          <p:cNvSpPr>
            <a:spLocks noGrp="1"/>
          </p:cNvSpPr>
          <p:nvPr>
            <p:ph type="sldNum" sz="quarter" idx="12"/>
          </p:nvPr>
        </p:nvSpPr>
        <p:spPr/>
        <p:txBody>
          <a:bodyPr/>
          <a:lstStyle>
            <a:extLst/>
          </a:lstStyle>
          <a:p>
            <a:fld id="{8C592886-E571-45D5-8B56-343DC94F8FA6}" type="slidenum">
              <a:rPr kumimoji="0" lang="en-US" smtClean="0"/>
              <a:pPr/>
              <a:t>‹#›</a:t>
            </a:fld>
            <a:endParaRPr kumimoji="0" lang="en-US"/>
          </a:p>
        </p:txBody>
      </p:sp>
    </p:spTree>
  </p:cSld>
  <p:clrMapOvr>
    <a:masterClrMapping/>
  </p:clrMapOvr>
  <p:transition spd="med">
    <p:fade thruBlk="1"/>
    <p:sndAc>
      <p:stSnd>
        <p:snd r:embed="rId1" name="arrow.wav" builtIn="1"/>
      </p:stSnd>
    </p:sndAc>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2"/>
      </p:bgRef>
    </p:bg>
    <p:spTree>
      <p:nvGrpSpPr>
        <p:cNvPr id="1" name=""/>
        <p:cNvGrpSpPr/>
        <p:nvPr/>
      </p:nvGrpSpPr>
      <p:grpSpPr>
        <a:xfrm>
          <a:off x="0" y="0"/>
          <a:ext cx="0" cy="0"/>
          <a:chOff x="0" y="0"/>
          <a:chExt cx="0" cy="0"/>
        </a:xfrm>
      </p:grpSpPr>
      <p:sp>
        <p:nvSpPr>
          <p:cNvPr id="8" name="Rectangle 7"/>
          <p:cNvSpPr/>
          <p:nvPr/>
        </p:nvSpPr>
        <p:spPr>
          <a:xfrm>
            <a:off x="5057552" y="105765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4963136" y="304800"/>
            <a:ext cx="3931920" cy="762000"/>
          </a:xfrm>
        </p:spPr>
        <p:txBody>
          <a:bodyPr anchor="b"/>
          <a:lstStyle>
            <a:lvl1pPr marL="0" algn="r">
              <a:buNone/>
              <a:defRPr sz="2000" b="1"/>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963136" y="1107560"/>
            <a:ext cx="3931920" cy="1066800"/>
          </a:xfrm>
        </p:spPr>
        <p:txBody>
          <a:bodyPr/>
          <a:lstStyle>
            <a:lvl1pPr marL="0" indent="0" algn="r">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228600" y="2209800"/>
            <a:ext cx="8666456" cy="3977640"/>
          </a:xfrm>
        </p:spPr>
        <p:txBody>
          <a:bodyPr/>
          <a:lstStyle>
            <a:lvl1pPr marL="292608">
              <a:defRPr sz="3200"/>
            </a:lvl1pPr>
            <a:lvl2pPr marL="594360">
              <a:defRPr sz="2800"/>
            </a:lvl2pPr>
            <a:lvl3pPr marL="822960">
              <a:defRPr sz="2400"/>
            </a:lvl3pPr>
            <a:lvl4pPr marL="1051560">
              <a:defRPr sz="2000"/>
            </a:lvl4pPr>
            <a:lvl5pPr marL="1261872">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9" name="Date Placeholder 8"/>
          <p:cNvSpPr>
            <a:spLocks noGrp="1"/>
          </p:cNvSpPr>
          <p:nvPr>
            <p:ph type="dt" sz="half" idx="10"/>
          </p:nvPr>
        </p:nvSpPr>
        <p:spPr>
          <a:xfrm>
            <a:off x="5562600" y="6513670"/>
            <a:ext cx="3002280" cy="274320"/>
          </a:xfrm>
        </p:spPr>
        <p:txBody>
          <a:bodyPr vert="horz" rtlCol="0"/>
          <a:lstStyle>
            <a:extLst/>
          </a:lstStyle>
          <a:p>
            <a:endParaRPr lang="en-GB"/>
          </a:p>
        </p:txBody>
      </p:sp>
      <p:sp>
        <p:nvSpPr>
          <p:cNvPr id="10" name="Slide Number Placeholder 9"/>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pPr algn="r" eaLnBrk="1" latinLnBrk="0" hangingPunct="1"/>
            <a:fld id="{8C592886-E571-45D5-8B56-343DC94F8FA6}" type="slidenum">
              <a:rPr kumimoji="0" lang="en-US" smtClean="0"/>
              <a:pPr algn="r" eaLnBrk="1" latinLnBrk="0" hangingPunct="1"/>
              <a:t>‹#›</a:t>
            </a:fld>
            <a:endParaRPr kumimoji="0" lang="en-US">
              <a:solidFill>
                <a:schemeClr val="tx2">
                  <a:shade val="90000"/>
                </a:schemeClr>
              </a:solidFill>
            </a:endParaRPr>
          </a:p>
        </p:txBody>
      </p:sp>
      <p:sp>
        <p:nvSpPr>
          <p:cNvPr id="11" name="Footer Placeholder 10"/>
          <p:cNvSpPr>
            <a:spLocks noGrp="1"/>
          </p:cNvSpPr>
          <p:nvPr>
            <p:ph type="ftr" sz="quarter" idx="12"/>
          </p:nvPr>
        </p:nvSpPr>
        <p:spPr>
          <a:xfrm>
            <a:off x="1600200" y="6513670"/>
            <a:ext cx="3907464" cy="274320"/>
          </a:xfrm>
        </p:spPr>
        <p:txBody>
          <a:bodyPr vert="horz" rtlCol="0"/>
          <a:lstStyle>
            <a:extLst/>
          </a:lstStyle>
          <a:p>
            <a:endParaRPr lang="en-GB"/>
          </a:p>
        </p:txBody>
      </p:sp>
    </p:spTree>
  </p:cSld>
  <p:clrMapOvr>
    <a:overrideClrMapping bg1="dk1" tx1="lt1" bg2="dk2" tx2="lt2" accent1="accent1" accent2="accent2" accent3="accent3" accent4="accent4" accent5="accent5" accent6="accent6" hlink="hlink" folHlink="folHlink"/>
  </p:clrMapOvr>
  <p:transition spd="med">
    <p:fade thruBlk="1"/>
    <p:sndAc>
      <p:stSnd>
        <p:snd r:embed="rId1" name="arrow.wav" builtIn="1"/>
      </p:stSnd>
    </p:sndAc>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0443" y="4724400"/>
            <a:ext cx="5486400" cy="664536"/>
          </a:xfrm>
        </p:spPr>
        <p:txBody>
          <a:bodyPr anchor="b"/>
          <a:lstStyle>
            <a:lvl1pPr marL="0" algn="r">
              <a:buNone/>
              <a:defRPr sz="2000" b="1"/>
            </a:lvl1pPr>
            <a:extLst/>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3040443" y="5388936"/>
            <a:ext cx="5486400" cy="912255"/>
          </a:xfrm>
        </p:spPr>
        <p:txBody>
          <a:bodyPr/>
          <a:lstStyle>
            <a:lvl1pPr marL="0" indent="0" algn="r">
              <a:spcBef>
                <a:spcPts val="0"/>
              </a:spcBef>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13" name="Picture Placeholder 12"/>
          <p:cNvSpPr>
            <a:spLocks noGrp="1"/>
          </p:cNvSpPr>
          <p:nvPr>
            <p:ph type="pic" idx="1"/>
          </p:nvPr>
        </p:nvSpPr>
        <p:spPr>
          <a:xfrm>
            <a:off x="304800" y="249864"/>
            <a:ext cx="8534400" cy="4343400"/>
          </a:xfrm>
          <a:prstGeom prst="round2DiagRect">
            <a:avLst>
              <a:gd name="adj1" fmla="val 11403"/>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extLst/>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8" name="Date Placeholder 7"/>
          <p:cNvSpPr>
            <a:spLocks noGrp="1"/>
          </p:cNvSpPr>
          <p:nvPr>
            <p:ph type="dt" sz="half" idx="10"/>
          </p:nvPr>
        </p:nvSpPr>
        <p:spPr>
          <a:xfrm>
            <a:off x="5562600" y="6509004"/>
            <a:ext cx="3002280" cy="274320"/>
          </a:xfrm>
        </p:spPr>
        <p:txBody>
          <a:bodyPr vert="horz" rtlCol="0"/>
          <a:lstStyle>
            <a:extLst/>
          </a:lstStyle>
          <a:p>
            <a:endParaRPr lang="en-GB"/>
          </a:p>
        </p:txBody>
      </p:sp>
      <p:sp>
        <p:nvSpPr>
          <p:cNvPr id="9" name="Slide Number Placeholder 8"/>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pPr algn="r" eaLnBrk="1" latinLnBrk="0" hangingPunct="1"/>
            <a:fld id="{8C592886-E571-45D5-8B56-343DC94F8FA6}" type="slidenum">
              <a:rPr kumimoji="0" lang="en-US" smtClean="0"/>
              <a:pPr algn="r" eaLnBrk="1" latinLnBrk="0" hangingPunct="1"/>
              <a:t>‹#›</a:t>
            </a:fld>
            <a:endParaRPr kumimoji="0" lang="en-US">
              <a:solidFill>
                <a:schemeClr val="tx2">
                  <a:shade val="90000"/>
                </a:schemeClr>
              </a:solidFill>
            </a:endParaRPr>
          </a:p>
        </p:txBody>
      </p:sp>
      <p:sp>
        <p:nvSpPr>
          <p:cNvPr id="10" name="Footer Placeholder 9"/>
          <p:cNvSpPr>
            <a:spLocks noGrp="1"/>
          </p:cNvSpPr>
          <p:nvPr>
            <p:ph type="ftr" sz="quarter" idx="12"/>
          </p:nvPr>
        </p:nvSpPr>
        <p:spPr>
          <a:xfrm>
            <a:off x="1600200" y="6509004"/>
            <a:ext cx="3907464" cy="274320"/>
          </a:xfrm>
        </p:spPr>
        <p:txBody>
          <a:bodyPr vert="horz" rtlCol="0"/>
          <a:lstStyle>
            <a:extLst/>
          </a:lstStyle>
          <a:p>
            <a:endParaRPr lang="en-GB"/>
          </a:p>
        </p:txBody>
      </p:sp>
    </p:spTree>
  </p:cSld>
  <p:clrMapOvr>
    <a:masterClrMapping/>
  </p:clrMapOvr>
  <p:transition spd="med">
    <p:fade thruBlk="1"/>
    <p:sndAc>
      <p:stSnd>
        <p:snd r:embed="rId1" name="arrow.wav" builtIn="1"/>
      </p:stSnd>
    </p:sndAc>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audio" Target="../media/audio1.wav"/><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Round Diagonal Corner Rectangle 6"/>
          <p:cNvSpPr/>
          <p:nvPr/>
        </p:nvSpPr>
        <p:spPr>
          <a:xfrm>
            <a:off x="164592" y="147085"/>
            <a:ext cx="8810846" cy="6565392"/>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Footer Placeholder 2"/>
          <p:cNvSpPr>
            <a:spLocks noGrp="1"/>
          </p:cNvSpPr>
          <p:nvPr>
            <p:ph type="ftr" sz="quarter" idx="3"/>
          </p:nvPr>
        </p:nvSpPr>
        <p:spPr>
          <a:xfrm>
            <a:off x="1295400" y="6400800"/>
            <a:ext cx="4212264" cy="274320"/>
          </a:xfrm>
          <a:prstGeom prst="rect">
            <a:avLst/>
          </a:prstGeom>
        </p:spPr>
        <p:txBody>
          <a:bodyPr/>
          <a:lstStyle>
            <a:lvl1pPr algn="r" eaLnBrk="1" latinLnBrk="0" hangingPunct="1">
              <a:defRPr kumimoji="0" sz="1300">
                <a:solidFill>
                  <a:schemeClr val="bg2">
                    <a:tint val="60000"/>
                    <a:satMod val="155000"/>
                  </a:schemeClr>
                </a:solidFill>
              </a:defRPr>
            </a:lvl1pPr>
            <a:extLst/>
          </a:lstStyle>
          <a:p>
            <a:endParaRPr lang="en-GB"/>
          </a:p>
        </p:txBody>
      </p:sp>
      <p:sp>
        <p:nvSpPr>
          <p:cNvPr id="14" name="Date Placeholder 13"/>
          <p:cNvSpPr>
            <a:spLocks noGrp="1"/>
          </p:cNvSpPr>
          <p:nvPr>
            <p:ph type="dt" sz="half" idx="2"/>
          </p:nvPr>
        </p:nvSpPr>
        <p:spPr>
          <a:xfrm>
            <a:off x="5562600" y="6400800"/>
            <a:ext cx="3002280" cy="274320"/>
          </a:xfrm>
          <a:prstGeom prst="rect">
            <a:avLst/>
          </a:prstGeom>
        </p:spPr>
        <p:txBody>
          <a:bodyPr/>
          <a:lstStyle>
            <a:lvl1pPr algn="l" eaLnBrk="1" latinLnBrk="0" hangingPunct="1">
              <a:defRPr kumimoji="0" sz="1300">
                <a:solidFill>
                  <a:schemeClr val="bg2">
                    <a:tint val="60000"/>
                    <a:satMod val="155000"/>
                  </a:schemeClr>
                </a:solidFill>
              </a:defRPr>
            </a:lvl1pPr>
            <a:extLst/>
          </a:lstStyle>
          <a:p>
            <a:endParaRPr lang="en-GB"/>
          </a:p>
        </p:txBody>
      </p:sp>
      <p:sp>
        <p:nvSpPr>
          <p:cNvPr id="23" name="Slide Number Placeholder 22"/>
          <p:cNvSpPr>
            <a:spLocks noGrp="1"/>
          </p:cNvSpPr>
          <p:nvPr>
            <p:ph type="sldNum" sz="quarter" idx="4"/>
          </p:nvPr>
        </p:nvSpPr>
        <p:spPr>
          <a:xfrm>
            <a:off x="8638952" y="6514568"/>
            <a:ext cx="464288" cy="274320"/>
          </a:xfrm>
          <a:prstGeom prst="rect">
            <a:avLst/>
          </a:prstGeom>
        </p:spPr>
        <p:txBody>
          <a:bodyPr anchor="ctr"/>
          <a:lstStyle>
            <a:lvl1pPr algn="r" eaLnBrk="1" latinLnBrk="0" hangingPunct="1">
              <a:defRPr kumimoji="0" sz="1600">
                <a:solidFill>
                  <a:schemeClr val="tx2">
                    <a:shade val="90000"/>
                  </a:schemeClr>
                </a:solidFill>
                <a:effectLst/>
              </a:defRPr>
            </a:lvl1pPr>
            <a:extLst/>
          </a:lstStyle>
          <a:p>
            <a:pPr algn="r" eaLnBrk="1" latinLnBrk="0" hangingPunct="1"/>
            <a:fld id="{8C592886-E571-45D5-8B56-343DC94F8FA6}" type="slidenum">
              <a:rPr kumimoji="0" lang="en-US" smtClean="0"/>
              <a:pPr algn="r" eaLnBrk="1" latinLnBrk="0" hangingPunct="1"/>
              <a:t>‹#›</a:t>
            </a:fld>
            <a:endParaRPr kumimoji="0" lang="en-US" sz="1600" b="1" dirty="0">
              <a:solidFill>
                <a:schemeClr val="tx2">
                  <a:shade val="90000"/>
                </a:schemeClr>
              </a:solidFill>
              <a:effectLst/>
            </a:endParaRPr>
          </a:p>
        </p:txBody>
      </p:sp>
      <p:sp>
        <p:nvSpPr>
          <p:cNvPr id="22" name="Title Placeholder 21"/>
          <p:cNvSpPr>
            <a:spLocks noGrp="1"/>
          </p:cNvSpPr>
          <p:nvPr>
            <p:ph type="title"/>
          </p:nvPr>
        </p:nvSpPr>
        <p:spPr>
          <a:xfrm>
            <a:off x="457200" y="253536"/>
            <a:ext cx="8229600" cy="1143000"/>
          </a:xfrm>
          <a:prstGeom prst="rect">
            <a:avLst/>
          </a:prstGeom>
        </p:spPr>
        <p:txBody>
          <a:bodyPr rIns="91440" anchor="b">
            <a:normAutofit/>
            <a:scene3d>
              <a:camera prst="orthographicFront"/>
              <a:lightRig rig="soft" dir="t">
                <a:rot lat="0" lon="0" rev="2400000"/>
              </a:lightRig>
            </a:scene3d>
            <a:sp3d>
              <a:bevelT w="19050" h="12700"/>
            </a:sp3d>
          </a:bodyPr>
          <a:lstStyle>
            <a:extLst/>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46237"/>
            <a:ext cx="8229600" cy="452628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ransition spd="med">
    <p:fade thruBlk="1"/>
    <p:sndAc>
      <p:stSnd>
        <p:snd r:embed="rId13" name="arrow.wav" builtIn="1"/>
      </p:stSnd>
    </p:sndAc>
  </p:transition>
  <p:timing>
    <p:tnLst>
      <p:par>
        <p:cTn id="1" dur="indefinite" restart="never" nodeType="tmRoot"/>
      </p:par>
    </p:tnLst>
  </p:timing>
  <p:txStyles>
    <p:titleStyle>
      <a:lvl1pPr marL="54864" algn="r" rtl="0" eaLnBrk="1" latinLnBrk="0" hangingPunct="1">
        <a:spcBef>
          <a:spcPct val="0"/>
        </a:spcBef>
        <a:buNone/>
        <a:defRPr kumimoji="0" sz="4600" kern="1200">
          <a:solidFill>
            <a:schemeClr val="tx2">
              <a:tint val="100000"/>
              <a:shade val="90000"/>
              <a:satMod val="250000"/>
              <a:alpha val="100000"/>
            </a:schemeClr>
          </a:solidFill>
          <a:effectLst>
            <a:outerShdw blurRad="38100" dist="25500" dir="5400000" algn="tl" rotWithShape="0">
              <a:srgbClr val="000000">
                <a:satMod val="180000"/>
                <a:alpha val="75000"/>
              </a:srgbClr>
            </a:outerShdw>
          </a:effectLst>
          <a:latin typeface="+mj-lt"/>
          <a:ea typeface="+mj-ea"/>
          <a:cs typeface="+mj-cs"/>
        </a:defRPr>
      </a:lvl1pPr>
      <a:extLst/>
    </p:titleStyle>
    <p:bodyStyle>
      <a:lvl1pPr marL="292100" indent="-292100" algn="l" rtl="0" eaLnBrk="1" latinLnBrk="0" hangingPunct="1">
        <a:spcBef>
          <a:spcPts val="0"/>
        </a:spcBef>
        <a:buClr>
          <a:schemeClr val="accent1"/>
        </a:buClr>
        <a:buSzPct val="70000"/>
        <a:buFont typeface="Wingdings 2"/>
        <a:buChar char=""/>
        <a:defRPr kumimoji="0" sz="3200" kern="1200">
          <a:solidFill>
            <a:schemeClr val="tx1"/>
          </a:solidFill>
          <a:latin typeface="+mn-lt"/>
          <a:ea typeface="+mn-ea"/>
          <a:cs typeface="+mn-cs"/>
        </a:defRPr>
      </a:lvl1pPr>
      <a:lvl2pPr marL="640080" indent="-228600" algn="l" rtl="0" eaLnBrk="1" latinLnBrk="0" hangingPunct="1">
        <a:spcBef>
          <a:spcPts val="400"/>
        </a:spcBef>
        <a:buClr>
          <a:schemeClr val="accent2"/>
        </a:buClr>
        <a:buSzPct val="90000"/>
        <a:buFontTx/>
        <a:buChar char="•"/>
        <a:defRPr kumimoji="0" sz="2600" kern="1200">
          <a:solidFill>
            <a:schemeClr val="tx1"/>
          </a:solidFill>
          <a:latin typeface="+mn-lt"/>
          <a:ea typeface="+mn-ea"/>
          <a:cs typeface="+mn-cs"/>
        </a:defRPr>
      </a:lvl2pPr>
      <a:lvl3pPr marL="822960" indent="-192024" algn="l" rtl="0" eaLnBrk="1" latinLnBrk="0" hangingPunct="1">
        <a:spcBef>
          <a:spcPts val="400"/>
        </a:spcBef>
        <a:buClr>
          <a:schemeClr val="accent3"/>
        </a:buClr>
        <a:buSzPct val="100000"/>
        <a:buFont typeface="Wingdings 2"/>
        <a:buChar char=""/>
        <a:defRPr kumimoji="0" sz="2300" kern="1200">
          <a:solidFill>
            <a:schemeClr val="tx1"/>
          </a:solidFill>
          <a:latin typeface="+mn-lt"/>
          <a:ea typeface="+mn-ea"/>
          <a:cs typeface="+mn-cs"/>
        </a:defRPr>
      </a:lvl3pPr>
      <a:lvl4pPr marL="1005840" indent="-182880" algn="l" rtl="0" eaLnBrk="1" latinLnBrk="0" hangingPunct="1">
        <a:spcBef>
          <a:spcPts val="400"/>
        </a:spcBef>
        <a:buClr>
          <a:schemeClr val="accent3"/>
        </a:buClr>
        <a:buSzPct val="100000"/>
        <a:buFont typeface="Wingdings 2"/>
        <a:buChar char=""/>
        <a:defRPr kumimoji="0" sz="2000" kern="1200">
          <a:solidFill>
            <a:schemeClr val="tx1"/>
          </a:solidFill>
          <a:latin typeface="+mn-lt"/>
          <a:ea typeface="+mn-ea"/>
          <a:cs typeface="+mn-cs"/>
        </a:defRPr>
      </a:lvl4pPr>
      <a:lvl5pPr marL="1188720" indent="-182880" algn="l" rtl="0" eaLnBrk="1" latinLnBrk="0" hangingPunct="1">
        <a:spcBef>
          <a:spcPts val="400"/>
        </a:spcBef>
        <a:buClr>
          <a:schemeClr val="accent3"/>
        </a:buClr>
        <a:buSzPct val="100000"/>
        <a:buFont typeface="Wingdings 2"/>
        <a:buChar char=""/>
        <a:defRPr kumimoji="0" sz="1900" kern="1200">
          <a:solidFill>
            <a:schemeClr val="tx1"/>
          </a:solidFill>
          <a:latin typeface="+mn-lt"/>
          <a:ea typeface="+mn-ea"/>
          <a:cs typeface="+mn-cs"/>
        </a:defRPr>
      </a:lvl5pPr>
      <a:lvl6pPr marL="1371600" indent="-173736" algn="l" rtl="0" eaLnBrk="1" latinLnBrk="0" hangingPunct="1">
        <a:spcBef>
          <a:spcPts val="400"/>
        </a:spcBef>
        <a:buClr>
          <a:schemeClr val="accent4"/>
        </a:buClr>
        <a:buFont typeface="Wingdings 2"/>
        <a:buChar char=""/>
        <a:defRPr kumimoji="0" sz="1800" kern="1200" baseline="0">
          <a:solidFill>
            <a:schemeClr val="tx1"/>
          </a:solidFill>
          <a:latin typeface="+mn-lt"/>
          <a:ea typeface="+mn-ea"/>
          <a:cs typeface="+mn-cs"/>
        </a:defRPr>
      </a:lvl6pPr>
      <a:lvl7pPr marL="155448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7pPr>
      <a:lvl8pPr marL="173736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8pPr>
      <a:lvl9pPr marL="192024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2.xml"/><Relationship Id="rId1" Type="http://schemas.openxmlformats.org/officeDocument/2006/relationships/audio" Target="file:///G:\module10\podcast\mp3\slide08128K.mp3" TargetMode="External"/><Relationship Id="rId4" Type="http://schemas.openxmlformats.org/officeDocument/2006/relationships/image" Target="../media/image4.pn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2.xml"/><Relationship Id="rId1" Type="http://schemas.openxmlformats.org/officeDocument/2006/relationships/audio" Target="file:///G:\module10\podcast\mp3\slide09128K.mp3" TargetMode="External"/><Relationship Id="rId4" Type="http://schemas.openxmlformats.org/officeDocument/2006/relationships/image" Target="../media/image4.pn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2.xml"/><Relationship Id="rId1" Type="http://schemas.openxmlformats.org/officeDocument/2006/relationships/audio" Target="file:///G:\module10\podcast\mp3\slide10128K.mp3" TargetMode="External"/><Relationship Id="rId4" Type="http://schemas.openxmlformats.org/officeDocument/2006/relationships/image" Target="../media/image4.pn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2.xml"/><Relationship Id="rId1" Type="http://schemas.openxmlformats.org/officeDocument/2006/relationships/audio" Target="file:///G:\module10\podcast\mp3\slide11128K.mp3" TargetMode="External"/><Relationship Id="rId4" Type="http://schemas.openxmlformats.org/officeDocument/2006/relationships/image" Target="../media/image4.pn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2.xml"/><Relationship Id="rId1" Type="http://schemas.openxmlformats.org/officeDocument/2006/relationships/audio" Target="file:///G:\module10\podcast\mp3\slide12128K.mp3" TargetMode="External"/><Relationship Id="rId4" Type="http://schemas.openxmlformats.org/officeDocument/2006/relationships/image" Target="../media/image4.pn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2.xml"/><Relationship Id="rId1" Type="http://schemas.openxmlformats.org/officeDocument/2006/relationships/audio" Target="file:///G:\module10\podcast\mp3\slide13128K.mp3" TargetMode="External"/><Relationship Id="rId4" Type="http://schemas.openxmlformats.org/officeDocument/2006/relationships/image" Target="../media/image4.pn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2.xml"/><Relationship Id="rId1" Type="http://schemas.openxmlformats.org/officeDocument/2006/relationships/audio" Target="file:///G:\module10\podcast\mp3\slide14128K.mp3" TargetMode="External"/><Relationship Id="rId4" Type="http://schemas.openxmlformats.org/officeDocument/2006/relationships/image" Target="../media/image4.pn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2.xml"/><Relationship Id="rId1" Type="http://schemas.openxmlformats.org/officeDocument/2006/relationships/audio" Target="file:///G:\module10\podcast\mp3\slide15128K.mp3" TargetMode="External"/><Relationship Id="rId4" Type="http://schemas.openxmlformats.org/officeDocument/2006/relationships/image" Target="../media/image4.png"/></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2.xml"/><Relationship Id="rId1" Type="http://schemas.openxmlformats.org/officeDocument/2006/relationships/audio" Target="file:///G:\module10\podcast\mp3\slide16128K.mp3" TargetMode="External"/><Relationship Id="rId4" Type="http://schemas.openxmlformats.org/officeDocument/2006/relationships/image" Target="../media/image4.png"/></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2.xml"/><Relationship Id="rId1" Type="http://schemas.openxmlformats.org/officeDocument/2006/relationships/audio" Target="file:///G:\module10\podcast\mp3\slide17128K.mp3" TargetMode="External"/><Relationship Id="rId4" Type="http://schemas.openxmlformats.org/officeDocument/2006/relationships/image" Target="../media/image4.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9.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2.xml"/><Relationship Id="rId1" Type="http://schemas.openxmlformats.org/officeDocument/2006/relationships/audio" Target="file:///G:\module10\podcast\mp3\slide18128K.mp3" TargetMode="External"/><Relationship Id="rId4" Type="http://schemas.openxmlformats.org/officeDocument/2006/relationships/image" Target="../media/image4.png"/></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2.xml"/><Relationship Id="rId1" Type="http://schemas.openxmlformats.org/officeDocument/2006/relationships/audio" Target="file:///G:\module10\podcast\mp3\slide19128K.mp3" TargetMode="External"/><Relationship Id="rId4" Type="http://schemas.openxmlformats.org/officeDocument/2006/relationships/image" Target="../media/image4.png"/></Relationships>
</file>

<file path=ppt/slides/_rels/slide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audio" Target="file:///G:\module10\podcast\mp3\slide01128K.mp3" TargetMode="External"/><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audio" Target="file:///G:\module10\podcast\mp3\slide02128K.mp3" TargetMode="External"/><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audio" Target="file:///G:\module10\podcast\mp3\slide03128K.mp3" TargetMode="External"/><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audio" Target="file:///G:\module10\podcast\mp3\slide04128K.mp3" TargetMode="External"/><Relationship Id="rId4" Type="http://schemas.openxmlformats.org/officeDocument/2006/relationships/image" Target="../media/image4.pn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audio" Target="file:///G:\module10\podcast\mp3\slide05128K.mp3" TargetMode="External"/><Relationship Id="rId4" Type="http://schemas.openxmlformats.org/officeDocument/2006/relationships/image" Target="../media/image4.pn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xml"/><Relationship Id="rId1" Type="http://schemas.openxmlformats.org/officeDocument/2006/relationships/audio" Target="file:///G:\module10\podcast\mp3\slide06128K.mp3" TargetMode="External"/><Relationship Id="rId4" Type="http://schemas.openxmlformats.org/officeDocument/2006/relationships/image" Target="../media/image4.pn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xml"/><Relationship Id="rId1" Type="http://schemas.openxmlformats.org/officeDocument/2006/relationships/audio" Target="file:///G:\module10\podcast\mp3\slide07128K.mp3" TargetMode="External"/><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AutoShape 1"/>
          <p:cNvSpPr>
            <a:spLocks noChangeArrowheads="1"/>
          </p:cNvSpPr>
          <p:nvPr/>
        </p:nvSpPr>
        <p:spPr bwMode="auto">
          <a:xfrm>
            <a:off x="0" y="0"/>
            <a:ext cx="9359900" cy="7019925"/>
          </a:xfrm>
          <a:prstGeom prst="roundRect">
            <a:avLst>
              <a:gd name="adj" fmla="val 19"/>
            </a:avLst>
          </a:prstGeom>
          <a:solidFill>
            <a:srgbClr val="FFFFFF"/>
          </a:solidFill>
          <a:ln w="9525">
            <a:solidFill>
              <a:srgbClr val="000000"/>
            </a:solidFill>
            <a:round/>
            <a:headEnd/>
            <a:tailEnd/>
          </a:ln>
          <a:effectLst/>
        </p:spPr>
        <p:txBody>
          <a:bodyPr wrap="none" anchor="ctr"/>
          <a:lstStyle/>
          <a:p>
            <a:endParaRPr lang="en-US"/>
          </a:p>
        </p:txBody>
      </p:sp>
      <p:sp>
        <p:nvSpPr>
          <p:cNvPr id="4098" name="Rectangle 2"/>
          <p:cNvSpPr>
            <a:spLocks noChangeArrowheads="1"/>
          </p:cNvSpPr>
          <p:nvPr/>
        </p:nvSpPr>
        <p:spPr bwMode="auto">
          <a:xfrm>
            <a:off x="3929058" y="4429132"/>
            <a:ext cx="1363666" cy="1373508"/>
          </a:xfrm>
          <a:prstGeom prst="rect">
            <a:avLst/>
          </a:prstGeom>
          <a:blipFill dpi="0" rotWithShape="0">
            <a:blip r:embed="rId3"/>
            <a:srcRect/>
            <a:stretch>
              <a:fillRect/>
            </a:stretch>
          </a:blipFill>
          <a:ln w="9525">
            <a:noFill/>
            <a:round/>
            <a:headEnd/>
            <a:tailEnd/>
          </a:ln>
          <a:effectLst/>
        </p:spPr>
        <p:txBody>
          <a:bodyPr lIns="90000" tIns="45000" rIns="90000" bIns="45000" anchor="ctr" anchorCtr="1"/>
          <a:lstStyle/>
          <a:p>
            <a: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n-GB" dirty="0">
              <a:solidFill>
                <a:srgbClr val="FFFFFF"/>
              </a:solidFill>
            </a:endParaRPr>
          </a:p>
        </p:txBody>
      </p:sp>
      <p:sp>
        <p:nvSpPr>
          <p:cNvPr id="5" name="Title 4"/>
          <p:cNvSpPr>
            <a:spLocks noGrp="1"/>
          </p:cNvSpPr>
          <p:nvPr>
            <p:ph type="title" idx="4294967295"/>
          </p:nvPr>
        </p:nvSpPr>
        <p:spPr>
          <a:xfrm>
            <a:off x="214282" y="2143125"/>
            <a:ext cx="8929718" cy="1433513"/>
          </a:xfrm>
        </p:spPr>
        <p:txBody>
          <a:bodyPr>
            <a:normAutofit fontScale="90000"/>
          </a:bodyPr>
          <a:lstStyle/>
          <a:p>
            <a:pPr algn="ctr"/>
            <a:r>
              <a:rPr lang="fr-CH" sz="7200" dirty="0" smtClean="0">
                <a:solidFill>
                  <a:schemeClr val="accent2">
                    <a:lumMod val="75000"/>
                  </a:schemeClr>
                </a:solidFill>
                <a:latin typeface="+mn-lt"/>
              </a:rPr>
              <a:t>WTO</a:t>
            </a:r>
            <a:r>
              <a:rPr lang="fr-CH" sz="7200" baseline="0" dirty="0" smtClean="0">
                <a:solidFill>
                  <a:schemeClr val="accent2">
                    <a:lumMod val="75000"/>
                  </a:schemeClr>
                </a:solidFill>
                <a:latin typeface="+mn-lt"/>
              </a:rPr>
              <a:t> </a:t>
            </a:r>
            <a:br>
              <a:rPr lang="fr-CH" sz="7200" baseline="0" dirty="0" smtClean="0">
                <a:solidFill>
                  <a:schemeClr val="accent2">
                    <a:lumMod val="75000"/>
                  </a:schemeClr>
                </a:solidFill>
                <a:latin typeface="+mn-lt"/>
              </a:rPr>
            </a:br>
            <a:r>
              <a:rPr lang="fr-CH" sz="7200" baseline="0" dirty="0" smtClean="0">
                <a:solidFill>
                  <a:schemeClr val="accent2">
                    <a:lumMod val="75000"/>
                  </a:schemeClr>
                </a:solidFill>
                <a:latin typeface="+mn-lt"/>
              </a:rPr>
              <a:t>Learning Channel</a:t>
            </a:r>
            <a:endParaRPr lang="en-US" sz="7200" dirty="0">
              <a:solidFill>
                <a:schemeClr val="accent2">
                  <a:lumMod val="75000"/>
                </a:schemeClr>
              </a:solidFill>
              <a:latin typeface="+mn-lt"/>
            </a:endParaRPr>
          </a:p>
        </p:txBody>
      </p:sp>
    </p:spTree>
  </p:cSld>
  <p:clrMapOvr>
    <a:masterClrMapping/>
  </p:clrMapOvr>
  <p:transition spd="med" advTm="5000">
    <p:fade thruBlk="1"/>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Rectangle 1"/>
          <p:cNvSpPr>
            <a:spLocks noGrp="1" noChangeArrowheads="1"/>
          </p:cNvSpPr>
          <p:nvPr>
            <p:ph type="title"/>
          </p:nvPr>
        </p:nvSpPr>
        <p:spPr>
          <a:xfrm>
            <a:off x="0" y="428625"/>
            <a:ext cx="8929718" cy="765175"/>
          </a:xfrm>
          <a:ln/>
        </p:spPr>
        <p:txBody>
          <a:bodyPr>
            <a:normAutofit fontScale="90000"/>
          </a:bodyPr>
          <a:lstStyle/>
          <a:p>
            <a:pPr>
              <a:lnSpc>
                <a:spcPct val="100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a:t>D. Implementing Coherence</a:t>
            </a:r>
          </a:p>
        </p:txBody>
      </p:sp>
      <p:sp>
        <p:nvSpPr>
          <p:cNvPr id="13314" name="Rectangle 2"/>
          <p:cNvSpPr>
            <a:spLocks noGrp="1" noChangeArrowheads="1"/>
          </p:cNvSpPr>
          <p:nvPr>
            <p:ph idx="1"/>
          </p:nvPr>
        </p:nvSpPr>
        <p:spPr>
          <a:xfrm>
            <a:off x="685800" y="1412875"/>
            <a:ext cx="7772400" cy="4987925"/>
          </a:xfrm>
          <a:ln/>
        </p:spPr>
        <p:txBody>
          <a:bodyPr/>
          <a:lstStyle/>
          <a:p>
            <a:pPr>
              <a:lnSpc>
                <a:spcPct val="100000"/>
              </a:lnSpc>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t>Trade and Market Access</a:t>
            </a:r>
          </a:p>
          <a:p>
            <a:pPr lvl="1">
              <a:lnSpc>
                <a:spcPct val="100000"/>
              </a:lnSpc>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t> Advocating participation in DDA</a:t>
            </a:r>
          </a:p>
          <a:p>
            <a:pPr lvl="1">
              <a:lnSpc>
                <a:spcPct val="100000"/>
              </a:lnSpc>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t> Preferences and Action Plan for LDC</a:t>
            </a:r>
          </a:p>
          <a:p>
            <a:pPr lvl="1">
              <a:lnSpc>
                <a:spcPct val="100000"/>
              </a:lnSpc>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t> Financial Support</a:t>
            </a:r>
          </a:p>
          <a:p>
            <a:pPr>
              <a:lnSpc>
                <a:spcPct val="100000"/>
              </a:lnSpc>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t>Rules</a:t>
            </a:r>
          </a:p>
          <a:p>
            <a:pPr>
              <a:lnSpc>
                <a:spcPct val="100000"/>
              </a:lnSpc>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t>TACB</a:t>
            </a:r>
          </a:p>
          <a:p>
            <a:pPr>
              <a:lnSpc>
                <a:spcPct val="100000"/>
              </a:lnSpc>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t>Economic Research and surveillance</a:t>
            </a:r>
          </a:p>
          <a:p>
            <a:pPr>
              <a:lnSpc>
                <a:spcPct val="100000"/>
              </a:lnSpc>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t>Other</a:t>
            </a:r>
          </a:p>
        </p:txBody>
      </p:sp>
      <p:sp>
        <p:nvSpPr>
          <p:cNvPr id="5" name="TextBox 4"/>
          <p:cNvSpPr txBox="1"/>
          <p:nvPr/>
        </p:nvSpPr>
        <p:spPr>
          <a:xfrm>
            <a:off x="5500694" y="5715016"/>
            <a:ext cx="3357554" cy="969496"/>
          </a:xfrm>
          <a:prstGeom prst="rect">
            <a:avLst/>
          </a:prstGeom>
          <a:noFill/>
        </p:spPr>
        <p:txBody>
          <a:bodyPr wrap="square" rtlCol="0">
            <a:spAutoFit/>
          </a:bodyPr>
          <a:lstStyle/>
          <a:p>
            <a:pPr marL="457200" indent="-457200" algn="r"/>
            <a:r>
              <a:rPr lang="fr-CH" sz="6000" b="1" dirty="0" smtClean="0">
                <a:solidFill>
                  <a:schemeClr val="tx2">
                    <a:lumMod val="75000"/>
                  </a:schemeClr>
                </a:solidFill>
              </a:rPr>
              <a:t>8/19</a:t>
            </a:r>
            <a:endParaRPr lang="en-US" sz="6000" b="1" dirty="0">
              <a:solidFill>
                <a:schemeClr val="tx2">
                  <a:lumMod val="75000"/>
                </a:schemeClr>
              </a:solidFill>
            </a:endParaRPr>
          </a:p>
        </p:txBody>
      </p:sp>
      <p:pic>
        <p:nvPicPr>
          <p:cNvPr id="6" name="slide08128K.mp3">
            <a:hlinkClick r:id="" action="ppaction://media"/>
          </p:cNvPr>
          <p:cNvPicPr>
            <a:picLocks noRot="1" noChangeAspect="1"/>
          </p:cNvPicPr>
          <p:nvPr>
            <a:audioFile r:link="rId1"/>
          </p:nvPr>
        </p:nvPicPr>
        <p:blipFill>
          <a:blip r:embed="rId4"/>
          <a:stretch>
            <a:fillRect/>
          </a:stretch>
        </p:blipFill>
        <p:spPr>
          <a:xfrm>
            <a:off x="0" y="0"/>
            <a:ext cx="304800" cy="304800"/>
          </a:xfrm>
          <a:prstGeom prst="rect">
            <a:avLst/>
          </a:prstGeom>
        </p:spPr>
      </p:pic>
    </p:spTree>
  </p:cSld>
  <p:clrMapOvr>
    <a:masterClrMapping/>
  </p:clrMapOvr>
  <p:transition spd="med" advTm="0">
    <p:fade thruBlk="1"/>
  </p:transition>
  <p:timing>
    <p:tnLst>
      <p:par>
        <p:cTn id="1" dur="indefinite" restart="never" nodeType="tmRoot">
          <p:childTnLst>
            <p:seq concurrent="1" nextAc="seek">
              <p:cTn id="2" dur="0"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55132"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6"/>
                </p:tgtEl>
              </p:cMediaNode>
            </p:audio>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Rectangle 1"/>
          <p:cNvSpPr>
            <a:spLocks noGrp="1" noChangeArrowheads="1"/>
          </p:cNvSpPr>
          <p:nvPr>
            <p:ph type="title"/>
          </p:nvPr>
        </p:nvSpPr>
        <p:spPr>
          <a:xfrm>
            <a:off x="214282" y="463550"/>
            <a:ext cx="8643998" cy="1435100"/>
          </a:xfrm>
          <a:ln/>
        </p:spPr>
        <p:txBody>
          <a:bodyPr>
            <a:normAutofit fontScale="90000"/>
          </a:bodyPr>
          <a:lstStyle/>
          <a:p>
            <a:pPr>
              <a:lnSpc>
                <a:spcPct val="100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a:t>Implementing </a:t>
            </a:r>
            <a:r>
              <a:rPr lang="en-GB" dirty="0" smtClean="0"/>
              <a:t>Coherence -</a:t>
            </a:r>
            <a:br>
              <a:rPr lang="en-GB" dirty="0" smtClean="0"/>
            </a:br>
            <a:r>
              <a:rPr lang="en-GB" dirty="0" smtClean="0"/>
              <a:t>Market </a:t>
            </a:r>
            <a:r>
              <a:rPr lang="en-GB" dirty="0"/>
              <a:t>Access</a:t>
            </a:r>
          </a:p>
        </p:txBody>
      </p:sp>
      <p:sp>
        <p:nvSpPr>
          <p:cNvPr id="14338" name="Rectangle 2"/>
          <p:cNvSpPr>
            <a:spLocks noGrp="1" noChangeArrowheads="1"/>
          </p:cNvSpPr>
          <p:nvPr>
            <p:ph idx="1"/>
          </p:nvPr>
        </p:nvSpPr>
        <p:spPr>
          <a:xfrm>
            <a:off x="684213" y="1916113"/>
            <a:ext cx="8001000" cy="5368925"/>
          </a:xfrm>
          <a:ln/>
        </p:spPr>
        <p:txBody>
          <a:bodyPr/>
          <a:lstStyle/>
          <a:p>
            <a:pPr>
              <a:lnSpc>
                <a:spcPct val="100000"/>
              </a:lnSpc>
              <a:buFont typeface="Arial" charset="0"/>
              <a:buNone/>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en-GB"/>
          </a:p>
          <a:p>
            <a:pPr>
              <a:lnSpc>
                <a:spcPct val="100000"/>
              </a:lnSpc>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t>Advocating participation</a:t>
            </a:r>
          </a:p>
          <a:p>
            <a:pPr lvl="1">
              <a:lnSpc>
                <a:spcPct val="100000"/>
              </a:lnSpc>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t>analysis of the gains – GTAP</a:t>
            </a:r>
          </a:p>
          <a:p>
            <a:pPr lvl="1">
              <a:lnSpc>
                <a:spcPct val="100000"/>
              </a:lnSpc>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t>high-profile declarations (heads of agencies)  </a:t>
            </a:r>
          </a:p>
          <a:p>
            <a:pPr>
              <a:lnSpc>
                <a:spcPct val="100000"/>
              </a:lnSpc>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t>Preferences: work by the IMF and WB helped clarify the discussion about the loss of preferences (WT/TF/COH/14)</a:t>
            </a:r>
          </a:p>
          <a:p>
            <a:pPr>
              <a:lnSpc>
                <a:spcPct val="100000"/>
              </a:lnSpc>
              <a:buFont typeface="Arial" charset="0"/>
              <a:buNone/>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en-GB"/>
          </a:p>
          <a:p>
            <a:pPr>
              <a:lnSpc>
                <a:spcPct val="100000"/>
              </a:lnSpc>
              <a:buFont typeface="Arial" charset="0"/>
              <a:buNone/>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en-GB"/>
          </a:p>
        </p:txBody>
      </p:sp>
      <p:sp>
        <p:nvSpPr>
          <p:cNvPr id="5" name="TextBox 4"/>
          <p:cNvSpPr txBox="1"/>
          <p:nvPr/>
        </p:nvSpPr>
        <p:spPr>
          <a:xfrm>
            <a:off x="5500694" y="5715016"/>
            <a:ext cx="3357554" cy="969496"/>
          </a:xfrm>
          <a:prstGeom prst="rect">
            <a:avLst/>
          </a:prstGeom>
          <a:noFill/>
        </p:spPr>
        <p:txBody>
          <a:bodyPr wrap="square" rtlCol="0">
            <a:spAutoFit/>
          </a:bodyPr>
          <a:lstStyle/>
          <a:p>
            <a:pPr marL="457200" indent="-457200" algn="r"/>
            <a:r>
              <a:rPr lang="fr-CH" sz="6000" b="1" dirty="0" smtClean="0">
                <a:solidFill>
                  <a:schemeClr val="tx2">
                    <a:lumMod val="75000"/>
                  </a:schemeClr>
                </a:solidFill>
              </a:rPr>
              <a:t>9/19</a:t>
            </a:r>
            <a:endParaRPr lang="en-US" sz="6000" b="1" dirty="0">
              <a:solidFill>
                <a:schemeClr val="tx2">
                  <a:lumMod val="75000"/>
                </a:schemeClr>
              </a:solidFill>
            </a:endParaRPr>
          </a:p>
        </p:txBody>
      </p:sp>
      <p:pic>
        <p:nvPicPr>
          <p:cNvPr id="6" name="slide09128K.mp3">
            <a:hlinkClick r:id="" action="ppaction://media"/>
          </p:cNvPr>
          <p:cNvPicPr>
            <a:picLocks noRot="1" noChangeAspect="1"/>
          </p:cNvPicPr>
          <p:nvPr>
            <a:audioFile r:link="rId1"/>
          </p:nvPr>
        </p:nvPicPr>
        <p:blipFill>
          <a:blip r:embed="rId4"/>
          <a:stretch>
            <a:fillRect/>
          </a:stretch>
        </p:blipFill>
        <p:spPr>
          <a:xfrm>
            <a:off x="0" y="0"/>
            <a:ext cx="304800" cy="304800"/>
          </a:xfrm>
          <a:prstGeom prst="rect">
            <a:avLst/>
          </a:prstGeom>
        </p:spPr>
      </p:pic>
    </p:spTree>
  </p:cSld>
  <p:clrMapOvr>
    <a:masterClrMapping/>
  </p:clrMapOvr>
  <p:transition spd="med" advTm="0">
    <p:fade thruBlk="1"/>
  </p:transition>
  <p:timing>
    <p:tnLst>
      <p:par>
        <p:cTn id="1" dur="indefinite" restart="never" nodeType="tmRoot">
          <p:childTnLst>
            <p:seq concurrent="1" nextAc="seek">
              <p:cTn id="2" dur="0"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35244"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6"/>
                </p:tgtEl>
              </p:cMediaNode>
            </p:audio>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1"/>
          <p:cNvSpPr>
            <a:spLocks noGrp="1" noChangeArrowheads="1"/>
          </p:cNvSpPr>
          <p:nvPr>
            <p:ph type="title"/>
          </p:nvPr>
        </p:nvSpPr>
        <p:spPr>
          <a:xfrm>
            <a:off x="457200" y="230188"/>
            <a:ext cx="8229600" cy="1435100"/>
          </a:xfrm>
          <a:ln/>
        </p:spPr>
        <p:txBody>
          <a:bodyPr>
            <a:normAutofit fontScale="90000"/>
          </a:bodyPr>
          <a:lstStyle/>
          <a:p>
            <a:pPr>
              <a:lnSpc>
                <a:spcPct val="100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t>Implementing Coherence WTO action plan– IF</a:t>
            </a:r>
          </a:p>
        </p:txBody>
      </p:sp>
      <p:sp>
        <p:nvSpPr>
          <p:cNvPr id="15362" name="Rectangle 2"/>
          <p:cNvSpPr>
            <a:spLocks noGrp="1" noChangeArrowheads="1"/>
          </p:cNvSpPr>
          <p:nvPr>
            <p:ph idx="1"/>
          </p:nvPr>
        </p:nvSpPr>
        <p:spPr>
          <a:xfrm>
            <a:off x="250825" y="1557338"/>
            <a:ext cx="8512175" cy="4543425"/>
          </a:xfrm>
          <a:ln/>
        </p:spPr>
        <p:txBody>
          <a:bodyPr>
            <a:normAutofit lnSpcReduction="10000"/>
          </a:bodyPr>
          <a:lstStyle/>
          <a:p>
            <a:pPr>
              <a:lnSpc>
                <a:spcPct val="80000"/>
              </a:lnSpc>
              <a:spcBef>
                <a:spcPts val="700"/>
              </a:spcBef>
              <a:buSzPct val="97000"/>
              <a:buFont typeface="Arial" charset="0"/>
              <a:buNone/>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en-GB" sz="2800"/>
          </a:p>
          <a:p>
            <a:pPr>
              <a:lnSpc>
                <a:spcPct val="80000"/>
              </a:lnSpc>
              <a:spcBef>
                <a:spcPts val="700"/>
              </a:spcBef>
              <a:buSzPct val="97000"/>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800"/>
              <a:t>1996 WTO Action Plan for LDCs: market access; ease supply-side constraints; initiative for “duty and quota-free” access to LDC exports</a:t>
            </a:r>
            <a:br>
              <a:rPr lang="en-GB" sz="2800"/>
            </a:br>
            <a:endParaRPr lang="en-GB" sz="2800"/>
          </a:p>
          <a:p>
            <a:pPr>
              <a:lnSpc>
                <a:spcPct val="80000"/>
              </a:lnSpc>
              <a:spcBef>
                <a:spcPts val="700"/>
              </a:spcBef>
              <a:buSzPct val="97000"/>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800"/>
              <a:t>Making significant improvements in LDC treatment, came out as an objective of the DDA</a:t>
            </a:r>
          </a:p>
          <a:p>
            <a:pPr>
              <a:lnSpc>
                <a:spcPct val="80000"/>
              </a:lnSpc>
              <a:spcBef>
                <a:spcPts val="700"/>
              </a:spcBef>
              <a:buFont typeface="Arial" charset="0"/>
              <a:buNone/>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en-GB" sz="2800"/>
          </a:p>
          <a:p>
            <a:pPr>
              <a:lnSpc>
                <a:spcPct val="80000"/>
              </a:lnSpc>
              <a:spcBef>
                <a:spcPts val="700"/>
              </a:spcBef>
              <a:buSzPct val="97000"/>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800"/>
              <a:t>The WTO, WB and IMF participate to the management of the IF. The WB = key role in diagnostic studies. Enhanced IF adopted in December 2005</a:t>
            </a:r>
          </a:p>
        </p:txBody>
      </p:sp>
      <p:sp>
        <p:nvSpPr>
          <p:cNvPr id="5" name="TextBox 4"/>
          <p:cNvSpPr txBox="1"/>
          <p:nvPr/>
        </p:nvSpPr>
        <p:spPr>
          <a:xfrm>
            <a:off x="5500694" y="5715016"/>
            <a:ext cx="3357554" cy="969496"/>
          </a:xfrm>
          <a:prstGeom prst="rect">
            <a:avLst/>
          </a:prstGeom>
          <a:noFill/>
        </p:spPr>
        <p:txBody>
          <a:bodyPr wrap="square" rtlCol="0">
            <a:spAutoFit/>
          </a:bodyPr>
          <a:lstStyle/>
          <a:p>
            <a:pPr marL="457200" indent="-457200" algn="r"/>
            <a:r>
              <a:rPr lang="fr-CH" sz="6000" b="1" dirty="0" smtClean="0">
                <a:solidFill>
                  <a:schemeClr val="tx2">
                    <a:lumMod val="75000"/>
                  </a:schemeClr>
                </a:solidFill>
              </a:rPr>
              <a:t>10/19</a:t>
            </a:r>
            <a:endParaRPr lang="en-US" sz="6000" b="1" dirty="0">
              <a:solidFill>
                <a:schemeClr val="tx2">
                  <a:lumMod val="75000"/>
                </a:schemeClr>
              </a:solidFill>
            </a:endParaRPr>
          </a:p>
        </p:txBody>
      </p:sp>
      <p:pic>
        <p:nvPicPr>
          <p:cNvPr id="6" name="slide10128K.mp3">
            <a:hlinkClick r:id="" action="ppaction://media"/>
          </p:cNvPr>
          <p:cNvPicPr>
            <a:picLocks noRot="1" noChangeAspect="1"/>
          </p:cNvPicPr>
          <p:nvPr>
            <a:audioFile r:link="rId1"/>
          </p:nvPr>
        </p:nvPicPr>
        <p:blipFill>
          <a:blip r:embed="rId4"/>
          <a:stretch>
            <a:fillRect/>
          </a:stretch>
        </p:blipFill>
        <p:spPr>
          <a:xfrm>
            <a:off x="0" y="0"/>
            <a:ext cx="304800" cy="304800"/>
          </a:xfrm>
          <a:prstGeom prst="rect">
            <a:avLst/>
          </a:prstGeom>
        </p:spPr>
      </p:pic>
    </p:spTree>
  </p:cSld>
  <p:clrMapOvr>
    <a:masterClrMapping/>
  </p:clrMapOvr>
  <p:transition spd="med" advTm="0">
    <p:fade thruBlk="1"/>
  </p:transition>
  <p:timing>
    <p:tnLst>
      <p:par>
        <p:cTn id="1" dur="indefinite" restart="never" nodeType="tmRoot">
          <p:childTnLst>
            <p:seq concurrent="1" nextAc="seek">
              <p:cTn id="2" dur="0"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31112"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6"/>
                </p:tgtEl>
              </p:cMediaNode>
            </p:audio>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1"/>
          <p:cNvSpPr>
            <a:spLocks noGrp="1" noChangeArrowheads="1"/>
          </p:cNvSpPr>
          <p:nvPr>
            <p:ph type="title"/>
          </p:nvPr>
        </p:nvSpPr>
        <p:spPr>
          <a:xfrm>
            <a:off x="685800" y="798513"/>
            <a:ext cx="8243918" cy="765175"/>
          </a:xfrm>
          <a:ln/>
        </p:spPr>
        <p:txBody>
          <a:bodyPr>
            <a:normAutofit fontScale="90000"/>
          </a:bodyPr>
          <a:lstStyle/>
          <a:p>
            <a:pPr>
              <a:lnSpc>
                <a:spcPct val="100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a:t>Implementing Coherence</a:t>
            </a:r>
          </a:p>
        </p:txBody>
      </p:sp>
      <p:sp>
        <p:nvSpPr>
          <p:cNvPr id="16386" name="Rectangle 2"/>
          <p:cNvSpPr>
            <a:spLocks noGrp="1" noChangeArrowheads="1"/>
          </p:cNvSpPr>
          <p:nvPr>
            <p:ph idx="1"/>
          </p:nvPr>
        </p:nvSpPr>
        <p:spPr>
          <a:xfrm>
            <a:off x="685800" y="1981200"/>
            <a:ext cx="7772400" cy="4114800"/>
          </a:xfrm>
          <a:ln/>
        </p:spPr>
        <p:txBody>
          <a:bodyPr/>
          <a:lstStyle/>
          <a:p>
            <a:pPr>
              <a:lnSpc>
                <a:spcPct val="100000"/>
              </a:lnSpc>
              <a:spcBef>
                <a:spcPts val="700"/>
              </a:spcBef>
              <a:buSzPct val="97000"/>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800" u="sng"/>
              <a:t>Financial support</a:t>
            </a:r>
            <a:r>
              <a:rPr lang="en-GB" sz="2800"/>
              <a:t>: supporting the DDA, IMF created a new window of access, the Trade Integration Mechanism. WB country-level support of trade activities (including infrastructure) change to address DDA priorities, away from adjustment lending, towards instruments supporting trade issues (TACB support, public/private sector partnership)</a:t>
            </a:r>
          </a:p>
        </p:txBody>
      </p:sp>
      <p:sp>
        <p:nvSpPr>
          <p:cNvPr id="4" name="TextBox 3"/>
          <p:cNvSpPr txBox="1"/>
          <p:nvPr/>
        </p:nvSpPr>
        <p:spPr>
          <a:xfrm>
            <a:off x="5500694" y="5715016"/>
            <a:ext cx="3357554" cy="969496"/>
          </a:xfrm>
          <a:prstGeom prst="rect">
            <a:avLst/>
          </a:prstGeom>
          <a:noFill/>
        </p:spPr>
        <p:txBody>
          <a:bodyPr wrap="square" rtlCol="0">
            <a:spAutoFit/>
          </a:bodyPr>
          <a:lstStyle/>
          <a:p>
            <a:pPr marL="457200" indent="-457200" algn="r"/>
            <a:r>
              <a:rPr lang="fr-CH" sz="6000" b="1" dirty="0" smtClean="0">
                <a:solidFill>
                  <a:schemeClr val="tx2">
                    <a:lumMod val="75000"/>
                  </a:schemeClr>
                </a:solidFill>
              </a:rPr>
              <a:t>11/19</a:t>
            </a:r>
            <a:endParaRPr lang="en-US" sz="6000" b="1" dirty="0">
              <a:solidFill>
                <a:schemeClr val="tx2">
                  <a:lumMod val="75000"/>
                </a:schemeClr>
              </a:solidFill>
            </a:endParaRPr>
          </a:p>
        </p:txBody>
      </p:sp>
      <p:pic>
        <p:nvPicPr>
          <p:cNvPr id="5" name="slide11128K.mp3">
            <a:hlinkClick r:id="" action="ppaction://media"/>
          </p:cNvPr>
          <p:cNvPicPr>
            <a:picLocks noRot="1" noChangeAspect="1"/>
          </p:cNvPicPr>
          <p:nvPr>
            <a:audioFile r:link="rId1"/>
          </p:nvPr>
        </p:nvPicPr>
        <p:blipFill>
          <a:blip r:embed="rId4"/>
          <a:stretch>
            <a:fillRect/>
          </a:stretch>
        </p:blipFill>
        <p:spPr>
          <a:xfrm>
            <a:off x="0" y="0"/>
            <a:ext cx="304800" cy="304800"/>
          </a:xfrm>
          <a:prstGeom prst="rect">
            <a:avLst/>
          </a:prstGeom>
        </p:spPr>
      </p:pic>
    </p:spTree>
  </p:cSld>
  <p:clrMapOvr>
    <a:masterClrMapping/>
  </p:clrMapOvr>
  <p:transition spd="med" advTm="0">
    <p:fade thruBlk="1"/>
  </p:transition>
  <p:timing>
    <p:tnLst>
      <p:par>
        <p:cTn id="1" dur="indefinite" restart="never" nodeType="tmRoot">
          <p:childTnLst>
            <p:seq concurrent="1" nextAc="seek">
              <p:cTn id="2" dur="0"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20384"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5"/>
                </p:tgtEl>
              </p:cMediaNode>
            </p:audio>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1"/>
          <p:cNvSpPr>
            <a:spLocks noGrp="1" noChangeArrowheads="1"/>
          </p:cNvSpPr>
          <p:nvPr>
            <p:ph type="title"/>
          </p:nvPr>
        </p:nvSpPr>
        <p:spPr>
          <a:xfrm>
            <a:off x="457200" y="463550"/>
            <a:ext cx="8305800" cy="1435100"/>
          </a:xfrm>
          <a:ln/>
        </p:spPr>
        <p:txBody>
          <a:bodyPr>
            <a:normAutofit fontScale="90000"/>
          </a:bodyPr>
          <a:lstStyle/>
          <a:p>
            <a:pPr>
              <a:lnSpc>
                <a:spcPct val="100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t>Implementing Coherence - Rules</a:t>
            </a:r>
          </a:p>
        </p:txBody>
      </p:sp>
      <p:sp>
        <p:nvSpPr>
          <p:cNvPr id="17410" name="Rectangle 2"/>
          <p:cNvSpPr>
            <a:spLocks noGrp="1" noChangeArrowheads="1"/>
          </p:cNvSpPr>
          <p:nvPr>
            <p:ph idx="1"/>
          </p:nvPr>
        </p:nvSpPr>
        <p:spPr>
          <a:xfrm>
            <a:off x="685800" y="1981200"/>
            <a:ext cx="7772400" cy="4202113"/>
          </a:xfrm>
          <a:ln/>
        </p:spPr>
        <p:txBody>
          <a:bodyPr/>
          <a:lstStyle/>
          <a:p>
            <a:pPr>
              <a:lnSpc>
                <a:spcPct val="80000"/>
              </a:lnSpc>
              <a:spcBef>
                <a:spcPts val="700"/>
              </a:spcBef>
              <a:buSzPct val="97000"/>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800"/>
              <a:t>Exchanges to avoid inconsistent policy advice</a:t>
            </a:r>
          </a:p>
          <a:p>
            <a:pPr>
              <a:lnSpc>
                <a:spcPct val="80000"/>
              </a:lnSpc>
              <a:spcBef>
                <a:spcPts val="700"/>
              </a:spcBef>
              <a:buSzPct val="97000"/>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800"/>
              <a:t>WTO rules = shock absorbing nature during crises</a:t>
            </a:r>
          </a:p>
          <a:p>
            <a:pPr>
              <a:lnSpc>
                <a:spcPct val="80000"/>
              </a:lnSpc>
              <a:spcBef>
                <a:spcPts val="700"/>
              </a:spcBef>
              <a:buSzPct val="97000"/>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800"/>
              <a:t>Overlap between liberalization of financial services trade and capital account liberalization is recognized in the GATS</a:t>
            </a:r>
          </a:p>
          <a:p>
            <a:pPr>
              <a:lnSpc>
                <a:spcPct val="80000"/>
              </a:lnSpc>
              <a:spcBef>
                <a:spcPts val="700"/>
              </a:spcBef>
              <a:buSzPct val="97000"/>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800"/>
              <a:t>Other links in areas of exchange rate and trade, balance of payment measures and foreign exchange reserves. IMF cooperation is sought under several WTO Articles</a:t>
            </a:r>
          </a:p>
          <a:p>
            <a:pPr>
              <a:lnSpc>
                <a:spcPct val="80000"/>
              </a:lnSpc>
              <a:spcBef>
                <a:spcPts val="700"/>
              </a:spcBef>
              <a:buFont typeface="Arial" charset="0"/>
              <a:buNone/>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en-GB" sz="2800"/>
          </a:p>
        </p:txBody>
      </p:sp>
      <p:sp>
        <p:nvSpPr>
          <p:cNvPr id="5" name="TextBox 4"/>
          <p:cNvSpPr txBox="1"/>
          <p:nvPr/>
        </p:nvSpPr>
        <p:spPr>
          <a:xfrm>
            <a:off x="5500694" y="5715016"/>
            <a:ext cx="3357554" cy="969496"/>
          </a:xfrm>
          <a:prstGeom prst="rect">
            <a:avLst/>
          </a:prstGeom>
          <a:noFill/>
        </p:spPr>
        <p:txBody>
          <a:bodyPr wrap="square" rtlCol="0">
            <a:spAutoFit/>
          </a:bodyPr>
          <a:lstStyle/>
          <a:p>
            <a:pPr marL="457200" indent="-457200" algn="r"/>
            <a:r>
              <a:rPr lang="fr-CH" sz="6000" b="1" dirty="0" smtClean="0">
                <a:solidFill>
                  <a:schemeClr val="tx2">
                    <a:lumMod val="75000"/>
                  </a:schemeClr>
                </a:solidFill>
              </a:rPr>
              <a:t>12/19</a:t>
            </a:r>
            <a:endParaRPr lang="en-US" sz="6000" b="1" dirty="0">
              <a:solidFill>
                <a:schemeClr val="tx2">
                  <a:lumMod val="75000"/>
                </a:schemeClr>
              </a:solidFill>
            </a:endParaRPr>
          </a:p>
        </p:txBody>
      </p:sp>
      <p:pic>
        <p:nvPicPr>
          <p:cNvPr id="6" name="slide12128K.mp3">
            <a:hlinkClick r:id="" action="ppaction://media"/>
          </p:cNvPr>
          <p:cNvPicPr>
            <a:picLocks noRot="1" noChangeAspect="1"/>
          </p:cNvPicPr>
          <p:nvPr>
            <a:audioFile r:link="rId1"/>
          </p:nvPr>
        </p:nvPicPr>
        <p:blipFill>
          <a:blip r:embed="rId4"/>
          <a:stretch>
            <a:fillRect/>
          </a:stretch>
        </p:blipFill>
        <p:spPr>
          <a:xfrm>
            <a:off x="0" y="0"/>
            <a:ext cx="304800" cy="304800"/>
          </a:xfrm>
          <a:prstGeom prst="rect">
            <a:avLst/>
          </a:prstGeom>
        </p:spPr>
      </p:pic>
    </p:spTree>
  </p:cSld>
  <p:clrMapOvr>
    <a:masterClrMapping/>
  </p:clrMapOvr>
  <p:transition spd="med" advTm="0">
    <p:fade thruBlk="1"/>
  </p:transition>
  <p:timing>
    <p:tnLst>
      <p:par>
        <p:cTn id="1" dur="indefinite" restart="never" nodeType="tmRoot">
          <p:childTnLst>
            <p:seq concurrent="1" nextAc="seek">
              <p:cTn id="2" dur="0"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54332"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6"/>
                </p:tgtEl>
              </p:cMediaNode>
            </p:audio>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1"/>
          <p:cNvSpPr>
            <a:spLocks noGrp="1" noChangeArrowheads="1"/>
          </p:cNvSpPr>
          <p:nvPr>
            <p:ph type="title"/>
          </p:nvPr>
        </p:nvSpPr>
        <p:spPr>
          <a:xfrm>
            <a:off x="250825" y="463550"/>
            <a:ext cx="8893175" cy="1435100"/>
          </a:xfrm>
          <a:ln/>
        </p:spPr>
        <p:txBody>
          <a:bodyPr>
            <a:normAutofit fontScale="90000"/>
          </a:bodyPr>
          <a:lstStyle/>
          <a:p>
            <a:pPr>
              <a:lnSpc>
                <a:spcPct val="100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t>Implementing Coherence –</a:t>
            </a:r>
            <a:br>
              <a:rPr lang="en-GB"/>
            </a:br>
            <a:r>
              <a:rPr lang="en-GB"/>
              <a:t>TACB</a:t>
            </a:r>
          </a:p>
        </p:txBody>
      </p:sp>
      <p:sp>
        <p:nvSpPr>
          <p:cNvPr id="18434" name="Rectangle 2"/>
          <p:cNvSpPr>
            <a:spLocks noGrp="1" noChangeArrowheads="1"/>
          </p:cNvSpPr>
          <p:nvPr>
            <p:ph idx="1"/>
          </p:nvPr>
        </p:nvSpPr>
        <p:spPr>
          <a:xfrm>
            <a:off x="685800" y="1981200"/>
            <a:ext cx="7772400" cy="4684713"/>
          </a:xfrm>
          <a:ln/>
        </p:spPr>
        <p:txBody>
          <a:bodyPr/>
          <a:lstStyle/>
          <a:p>
            <a:pPr>
              <a:lnSpc>
                <a:spcPct val="100000"/>
              </a:lnSpc>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The IMF and WB provide support to the Doha Round through their participation in WTO TA activities, or their own TA programs, in particular in fiscal and customs reforms, or training. WB provides a set of TA in areas such as trade facilitation and product standards.</a:t>
            </a:r>
          </a:p>
          <a:p>
            <a:pPr>
              <a:lnSpc>
                <a:spcPct val="100000"/>
              </a:lnSpc>
              <a:buFont typeface="Arial" charset="0"/>
              <a:buNone/>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en-GB" dirty="0"/>
          </a:p>
          <a:p>
            <a:pPr>
              <a:lnSpc>
                <a:spcPct val="100000"/>
              </a:lnSpc>
              <a:buFont typeface="Arial" charset="0"/>
              <a:buNone/>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en-GB" dirty="0"/>
          </a:p>
        </p:txBody>
      </p:sp>
      <p:sp>
        <p:nvSpPr>
          <p:cNvPr id="5" name="TextBox 4"/>
          <p:cNvSpPr txBox="1"/>
          <p:nvPr/>
        </p:nvSpPr>
        <p:spPr>
          <a:xfrm>
            <a:off x="5500694" y="5715016"/>
            <a:ext cx="3357554" cy="969496"/>
          </a:xfrm>
          <a:prstGeom prst="rect">
            <a:avLst/>
          </a:prstGeom>
          <a:noFill/>
        </p:spPr>
        <p:txBody>
          <a:bodyPr wrap="square" rtlCol="0">
            <a:spAutoFit/>
          </a:bodyPr>
          <a:lstStyle/>
          <a:p>
            <a:pPr marL="457200" indent="-457200" algn="r"/>
            <a:r>
              <a:rPr lang="fr-CH" sz="6000" b="1" dirty="0" smtClean="0">
                <a:solidFill>
                  <a:schemeClr val="tx2">
                    <a:lumMod val="75000"/>
                  </a:schemeClr>
                </a:solidFill>
              </a:rPr>
              <a:t>13/19</a:t>
            </a:r>
            <a:endParaRPr lang="en-US" sz="6000" b="1" dirty="0">
              <a:solidFill>
                <a:schemeClr val="tx2">
                  <a:lumMod val="75000"/>
                </a:schemeClr>
              </a:solidFill>
            </a:endParaRPr>
          </a:p>
        </p:txBody>
      </p:sp>
      <p:pic>
        <p:nvPicPr>
          <p:cNvPr id="6" name="slide13128K.mp3">
            <a:hlinkClick r:id="" action="ppaction://media"/>
          </p:cNvPr>
          <p:cNvPicPr>
            <a:picLocks noRot="1" noChangeAspect="1"/>
          </p:cNvPicPr>
          <p:nvPr>
            <a:audioFile r:link="rId1"/>
          </p:nvPr>
        </p:nvPicPr>
        <p:blipFill>
          <a:blip r:embed="rId4"/>
          <a:stretch>
            <a:fillRect/>
          </a:stretch>
        </p:blipFill>
        <p:spPr>
          <a:xfrm>
            <a:off x="0" y="0"/>
            <a:ext cx="304800" cy="304800"/>
          </a:xfrm>
          <a:prstGeom prst="rect">
            <a:avLst/>
          </a:prstGeom>
        </p:spPr>
      </p:pic>
    </p:spTree>
  </p:cSld>
  <p:clrMapOvr>
    <a:masterClrMapping/>
  </p:clrMapOvr>
  <p:transition spd="med" advTm="0">
    <p:fade thruBlk="1"/>
  </p:transition>
  <p:timing>
    <p:tnLst>
      <p:par>
        <p:cTn id="1" dur="indefinite" restart="never" nodeType="tmRoot">
          <p:childTnLst>
            <p:seq concurrent="1" nextAc="seek">
              <p:cTn id="2" dur="0"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84780"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6"/>
                </p:tgtEl>
              </p:cMediaNode>
            </p:audio>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1"/>
          <p:cNvSpPr>
            <a:spLocks noGrp="1" noChangeArrowheads="1"/>
          </p:cNvSpPr>
          <p:nvPr>
            <p:ph type="title"/>
          </p:nvPr>
        </p:nvSpPr>
        <p:spPr>
          <a:xfrm>
            <a:off x="179388" y="230188"/>
            <a:ext cx="8964612" cy="1435100"/>
          </a:xfrm>
          <a:ln/>
        </p:spPr>
        <p:txBody>
          <a:bodyPr>
            <a:normAutofit fontScale="90000"/>
          </a:bodyPr>
          <a:lstStyle/>
          <a:p>
            <a:pPr>
              <a:lnSpc>
                <a:spcPct val="100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t>Implementing Coherence – Research/Surveillance</a:t>
            </a:r>
          </a:p>
        </p:txBody>
      </p:sp>
      <p:sp>
        <p:nvSpPr>
          <p:cNvPr id="19458" name="Rectangle 2"/>
          <p:cNvSpPr>
            <a:spLocks noGrp="1" noChangeArrowheads="1"/>
          </p:cNvSpPr>
          <p:nvPr>
            <p:ph idx="1"/>
          </p:nvPr>
        </p:nvSpPr>
        <p:spPr>
          <a:xfrm>
            <a:off x="684213" y="1989138"/>
            <a:ext cx="8001000" cy="5084762"/>
          </a:xfrm>
          <a:ln/>
        </p:spPr>
        <p:txBody>
          <a:bodyPr/>
          <a:lstStyle/>
          <a:p>
            <a:pPr>
              <a:lnSpc>
                <a:spcPct val="80000"/>
              </a:lnSpc>
              <a:spcBef>
                <a:spcPts val="700"/>
              </a:spcBef>
              <a:buSzPct val="97000"/>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800" u="sng" dirty="0"/>
              <a:t>Surveillance:</a:t>
            </a:r>
            <a:r>
              <a:rPr lang="en-GB" sz="2800" dirty="0"/>
              <a:t> More trade in IMF and WB publications; increased oversight of developed countries trade barriers; cooperation in the context of Article IV and TPR reports</a:t>
            </a:r>
          </a:p>
          <a:p>
            <a:pPr>
              <a:lnSpc>
                <a:spcPct val="80000"/>
              </a:lnSpc>
              <a:spcBef>
                <a:spcPts val="700"/>
              </a:spcBef>
              <a:buFont typeface="Arial" charset="0"/>
              <a:buNone/>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en-GB" sz="2800" dirty="0"/>
          </a:p>
          <a:p>
            <a:pPr>
              <a:lnSpc>
                <a:spcPct val="80000"/>
              </a:lnSpc>
              <a:spcBef>
                <a:spcPts val="700"/>
              </a:spcBef>
              <a:buSzPct val="97000"/>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800" u="sng" dirty="0"/>
              <a:t>Research</a:t>
            </a:r>
          </a:p>
          <a:p>
            <a:pPr lvl="1">
              <a:lnSpc>
                <a:spcPct val="80000"/>
              </a:lnSpc>
              <a:spcBef>
                <a:spcPts val="600"/>
              </a:spcBef>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400" dirty="0"/>
              <a:t>World Bank: gains of a new Round; market access barriers to </a:t>
            </a:r>
            <a:r>
              <a:rPr lang="en-GB" sz="2400" dirty="0" err="1"/>
              <a:t>DCs</a:t>
            </a:r>
            <a:r>
              <a:rPr lang="en-GB" sz="2400" dirty="0"/>
              <a:t>; trade facilitation; agricultural reform; new issues. </a:t>
            </a:r>
          </a:p>
          <a:p>
            <a:pPr lvl="1">
              <a:lnSpc>
                <a:spcPct val="80000"/>
              </a:lnSpc>
              <a:spcBef>
                <a:spcPts val="600"/>
              </a:spcBef>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400" dirty="0"/>
              <a:t>IMF: erosion of preferences, fiscal aspects of tariff reform, trade finance; exchange rate </a:t>
            </a:r>
            <a:r>
              <a:rPr lang="en-GB" sz="2400" dirty="0" smtClean="0"/>
              <a:t/>
            </a:r>
            <a:br>
              <a:rPr lang="en-GB" sz="2400" dirty="0" smtClean="0"/>
            </a:br>
            <a:r>
              <a:rPr lang="en-GB" sz="2400" dirty="0" smtClean="0"/>
              <a:t>and </a:t>
            </a:r>
            <a:r>
              <a:rPr lang="en-GB" sz="2400" dirty="0"/>
              <a:t>trade flows.</a:t>
            </a:r>
          </a:p>
          <a:p>
            <a:pPr>
              <a:lnSpc>
                <a:spcPct val="80000"/>
              </a:lnSpc>
              <a:spcBef>
                <a:spcPts val="700"/>
              </a:spcBef>
              <a:buFont typeface="Arial" charset="0"/>
              <a:buNone/>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en-GB" sz="2800" dirty="0"/>
          </a:p>
          <a:p>
            <a:pPr>
              <a:lnSpc>
                <a:spcPct val="80000"/>
              </a:lnSpc>
              <a:spcBef>
                <a:spcPts val="700"/>
              </a:spcBef>
              <a:buFont typeface="Arial" charset="0"/>
              <a:buNone/>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en-GB" sz="2800" dirty="0"/>
          </a:p>
        </p:txBody>
      </p:sp>
      <p:sp>
        <p:nvSpPr>
          <p:cNvPr id="5" name="TextBox 4"/>
          <p:cNvSpPr txBox="1"/>
          <p:nvPr/>
        </p:nvSpPr>
        <p:spPr>
          <a:xfrm>
            <a:off x="5500694" y="5715016"/>
            <a:ext cx="3357554" cy="969496"/>
          </a:xfrm>
          <a:prstGeom prst="rect">
            <a:avLst/>
          </a:prstGeom>
          <a:noFill/>
        </p:spPr>
        <p:txBody>
          <a:bodyPr wrap="square" rtlCol="0">
            <a:spAutoFit/>
          </a:bodyPr>
          <a:lstStyle/>
          <a:p>
            <a:pPr marL="457200" indent="-457200" algn="r"/>
            <a:r>
              <a:rPr lang="fr-CH" sz="6000" b="1" dirty="0" smtClean="0">
                <a:solidFill>
                  <a:schemeClr val="tx2">
                    <a:lumMod val="75000"/>
                  </a:schemeClr>
                </a:solidFill>
              </a:rPr>
              <a:t>14/19</a:t>
            </a:r>
            <a:endParaRPr lang="en-US" sz="6000" b="1" dirty="0">
              <a:solidFill>
                <a:schemeClr val="tx2">
                  <a:lumMod val="75000"/>
                </a:schemeClr>
              </a:solidFill>
            </a:endParaRPr>
          </a:p>
        </p:txBody>
      </p:sp>
      <p:pic>
        <p:nvPicPr>
          <p:cNvPr id="6" name="slide14128K.mp3">
            <a:hlinkClick r:id="" action="ppaction://media"/>
          </p:cNvPr>
          <p:cNvPicPr>
            <a:picLocks noRot="1" noChangeAspect="1"/>
          </p:cNvPicPr>
          <p:nvPr>
            <a:audioFile r:link="rId1"/>
          </p:nvPr>
        </p:nvPicPr>
        <p:blipFill>
          <a:blip r:embed="rId4"/>
          <a:stretch>
            <a:fillRect/>
          </a:stretch>
        </p:blipFill>
        <p:spPr>
          <a:xfrm>
            <a:off x="0" y="0"/>
            <a:ext cx="304800" cy="304800"/>
          </a:xfrm>
          <a:prstGeom prst="rect">
            <a:avLst/>
          </a:prstGeom>
        </p:spPr>
      </p:pic>
    </p:spTree>
  </p:cSld>
  <p:clrMapOvr>
    <a:masterClrMapping/>
  </p:clrMapOvr>
  <p:transition spd="med" advTm="0">
    <p:fade thruBlk="1"/>
  </p:transition>
  <p:timing>
    <p:tnLst>
      <p:par>
        <p:cTn id="1" dur="indefinite" restart="never" nodeType="tmRoot">
          <p:childTnLst>
            <p:seq concurrent="1" nextAc="seek">
              <p:cTn id="2" dur="0"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21148"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6"/>
                </p:tgtEl>
              </p:cMediaNode>
            </p:audio>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1"/>
          <p:cNvSpPr>
            <a:spLocks noGrp="1" noChangeArrowheads="1"/>
          </p:cNvSpPr>
          <p:nvPr>
            <p:ph type="title"/>
          </p:nvPr>
        </p:nvSpPr>
        <p:spPr>
          <a:xfrm>
            <a:off x="685800" y="230188"/>
            <a:ext cx="8458200" cy="1435100"/>
          </a:xfrm>
          <a:ln/>
        </p:spPr>
        <p:txBody>
          <a:bodyPr>
            <a:normAutofit fontScale="90000"/>
          </a:bodyPr>
          <a:lstStyle/>
          <a:p>
            <a:pPr>
              <a:lnSpc>
                <a:spcPct val="100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t>Implementing Coherence – Research/Surveillance</a:t>
            </a:r>
          </a:p>
        </p:txBody>
      </p:sp>
      <p:sp>
        <p:nvSpPr>
          <p:cNvPr id="20482" name="Rectangle 2"/>
          <p:cNvSpPr>
            <a:spLocks noGrp="1" noChangeArrowheads="1"/>
          </p:cNvSpPr>
          <p:nvPr>
            <p:ph idx="1"/>
          </p:nvPr>
        </p:nvSpPr>
        <p:spPr>
          <a:xfrm>
            <a:off x="755650" y="2349500"/>
            <a:ext cx="7772400" cy="4114800"/>
          </a:xfrm>
          <a:ln/>
        </p:spPr>
        <p:txBody>
          <a:bodyPr/>
          <a:lstStyle/>
          <a:p>
            <a:pPr>
              <a:lnSpc>
                <a:spcPct val="100000"/>
              </a:lnSpc>
              <a:spcBef>
                <a:spcPts val="700"/>
              </a:spcBef>
              <a:buSzPct val="97000"/>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800" u="sng"/>
              <a:t>Exchange of data:</a:t>
            </a:r>
            <a:r>
              <a:rPr lang="en-GB" sz="2800"/>
              <a:t> Fund and World Bank to provide WTO statistics and database, forecasts, and country-level measures and conditionality. The IMF and WB have online access to the WTO IDB, schedules of final commitments. </a:t>
            </a:r>
          </a:p>
        </p:txBody>
      </p:sp>
      <p:sp>
        <p:nvSpPr>
          <p:cNvPr id="5" name="TextBox 4"/>
          <p:cNvSpPr txBox="1"/>
          <p:nvPr/>
        </p:nvSpPr>
        <p:spPr>
          <a:xfrm>
            <a:off x="5500694" y="5715016"/>
            <a:ext cx="3357554" cy="969496"/>
          </a:xfrm>
          <a:prstGeom prst="rect">
            <a:avLst/>
          </a:prstGeom>
          <a:noFill/>
        </p:spPr>
        <p:txBody>
          <a:bodyPr wrap="square" rtlCol="0">
            <a:spAutoFit/>
          </a:bodyPr>
          <a:lstStyle/>
          <a:p>
            <a:pPr marL="457200" indent="-457200" algn="r"/>
            <a:r>
              <a:rPr lang="fr-CH" sz="6000" b="1" dirty="0" smtClean="0">
                <a:solidFill>
                  <a:schemeClr val="tx2">
                    <a:lumMod val="75000"/>
                  </a:schemeClr>
                </a:solidFill>
              </a:rPr>
              <a:t>15/19</a:t>
            </a:r>
            <a:endParaRPr lang="en-US" sz="6000" b="1" dirty="0">
              <a:solidFill>
                <a:schemeClr val="tx2">
                  <a:lumMod val="75000"/>
                </a:schemeClr>
              </a:solidFill>
            </a:endParaRPr>
          </a:p>
        </p:txBody>
      </p:sp>
      <p:pic>
        <p:nvPicPr>
          <p:cNvPr id="6" name="slide15128K.mp3">
            <a:hlinkClick r:id="" action="ppaction://media"/>
          </p:cNvPr>
          <p:cNvPicPr>
            <a:picLocks noRot="1" noChangeAspect="1"/>
          </p:cNvPicPr>
          <p:nvPr>
            <a:audioFile r:link="rId1"/>
          </p:nvPr>
        </p:nvPicPr>
        <p:blipFill>
          <a:blip r:embed="rId4"/>
          <a:stretch>
            <a:fillRect/>
          </a:stretch>
        </p:blipFill>
        <p:spPr>
          <a:xfrm>
            <a:off x="0" y="0"/>
            <a:ext cx="304800" cy="304800"/>
          </a:xfrm>
          <a:prstGeom prst="rect">
            <a:avLst/>
          </a:prstGeom>
        </p:spPr>
      </p:pic>
    </p:spTree>
  </p:cSld>
  <p:clrMapOvr>
    <a:masterClrMapping/>
  </p:clrMapOvr>
  <p:transition spd="med" advTm="0">
    <p:fade thruBlk="1"/>
  </p:transition>
  <p:timing>
    <p:tnLst>
      <p:par>
        <p:cTn id="1" dur="indefinite" restart="never" nodeType="tmRoot">
          <p:childTnLst>
            <p:seq concurrent="1" nextAc="seek">
              <p:cTn id="2" dur="0"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61056"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6"/>
                </p:tgtEl>
              </p:cMediaNode>
            </p:audio>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1"/>
          <p:cNvSpPr>
            <a:spLocks noGrp="1" noChangeArrowheads="1"/>
          </p:cNvSpPr>
          <p:nvPr>
            <p:ph type="title"/>
          </p:nvPr>
        </p:nvSpPr>
        <p:spPr>
          <a:xfrm>
            <a:off x="457200" y="533400"/>
            <a:ext cx="8305800" cy="1312863"/>
          </a:xfrm>
          <a:ln/>
        </p:spPr>
        <p:txBody>
          <a:bodyPr/>
          <a:lstStyle/>
          <a:p>
            <a:pPr>
              <a:lnSpc>
                <a:spcPct val="100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4000"/>
              <a:t>Implementing Coherence - Other Aspects</a:t>
            </a:r>
          </a:p>
        </p:txBody>
      </p:sp>
      <p:sp>
        <p:nvSpPr>
          <p:cNvPr id="21506" name="Rectangle 2"/>
          <p:cNvSpPr>
            <a:spLocks noGrp="1" noChangeArrowheads="1"/>
          </p:cNvSpPr>
          <p:nvPr>
            <p:ph idx="1"/>
          </p:nvPr>
        </p:nvSpPr>
        <p:spPr>
          <a:xfrm>
            <a:off x="685800" y="2276475"/>
            <a:ext cx="7772400" cy="3819525"/>
          </a:xfrm>
          <a:ln/>
        </p:spPr>
        <p:txBody>
          <a:bodyPr/>
          <a:lstStyle/>
          <a:p>
            <a:pPr>
              <a:lnSpc>
                <a:spcPct val="90000"/>
              </a:lnSpc>
              <a:spcBef>
                <a:spcPts val="1000"/>
              </a:spcBef>
              <a:buSzPct val="68000"/>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4000"/>
              <a:t>The Standards and Trade Development Facility (STDF)</a:t>
            </a:r>
          </a:p>
          <a:p>
            <a:pPr>
              <a:lnSpc>
                <a:spcPct val="90000"/>
              </a:lnSpc>
              <a:spcBef>
                <a:spcPts val="1000"/>
              </a:spcBef>
              <a:buSzPct val="68000"/>
              <a:buFont typeface="Arial" charset="0"/>
              <a:buNone/>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en-GB" sz="4000"/>
          </a:p>
          <a:p>
            <a:pPr>
              <a:lnSpc>
                <a:spcPct val="90000"/>
              </a:lnSpc>
              <a:spcBef>
                <a:spcPts val="1000"/>
              </a:spcBef>
              <a:buSzPct val="68000"/>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4000"/>
              <a:t>Supporting WTO Accession </a:t>
            </a:r>
          </a:p>
          <a:p>
            <a:pPr>
              <a:lnSpc>
                <a:spcPct val="90000"/>
              </a:lnSpc>
              <a:buFont typeface="Arial" charset="0"/>
              <a:buNone/>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en-GB"/>
          </a:p>
          <a:p>
            <a:pPr>
              <a:lnSpc>
                <a:spcPct val="90000"/>
              </a:lnSpc>
              <a:spcBef>
                <a:spcPts val="1000"/>
              </a:spcBef>
              <a:buSzPct val="68000"/>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4000"/>
              <a:t>High-Level Contacts</a:t>
            </a:r>
          </a:p>
        </p:txBody>
      </p:sp>
      <p:sp>
        <p:nvSpPr>
          <p:cNvPr id="5" name="TextBox 4"/>
          <p:cNvSpPr txBox="1"/>
          <p:nvPr/>
        </p:nvSpPr>
        <p:spPr>
          <a:xfrm>
            <a:off x="5500694" y="5715016"/>
            <a:ext cx="3357554" cy="969496"/>
          </a:xfrm>
          <a:prstGeom prst="rect">
            <a:avLst/>
          </a:prstGeom>
          <a:noFill/>
        </p:spPr>
        <p:txBody>
          <a:bodyPr wrap="square" rtlCol="0">
            <a:spAutoFit/>
          </a:bodyPr>
          <a:lstStyle/>
          <a:p>
            <a:pPr marL="457200" indent="-457200" algn="r"/>
            <a:r>
              <a:rPr lang="fr-CH" sz="6000" b="1" dirty="0" smtClean="0">
                <a:solidFill>
                  <a:schemeClr val="tx2">
                    <a:lumMod val="75000"/>
                  </a:schemeClr>
                </a:solidFill>
              </a:rPr>
              <a:t>16/19</a:t>
            </a:r>
            <a:endParaRPr lang="en-US" sz="6000" b="1" dirty="0">
              <a:solidFill>
                <a:schemeClr val="tx2">
                  <a:lumMod val="75000"/>
                </a:schemeClr>
              </a:solidFill>
            </a:endParaRPr>
          </a:p>
        </p:txBody>
      </p:sp>
      <p:pic>
        <p:nvPicPr>
          <p:cNvPr id="6" name="slide16128K.mp3">
            <a:hlinkClick r:id="" action="ppaction://media"/>
          </p:cNvPr>
          <p:cNvPicPr>
            <a:picLocks noRot="1" noChangeAspect="1"/>
          </p:cNvPicPr>
          <p:nvPr>
            <a:audioFile r:link="rId1"/>
          </p:nvPr>
        </p:nvPicPr>
        <p:blipFill>
          <a:blip r:embed="rId4"/>
          <a:stretch>
            <a:fillRect/>
          </a:stretch>
        </p:blipFill>
        <p:spPr>
          <a:xfrm>
            <a:off x="0" y="0"/>
            <a:ext cx="304800" cy="304800"/>
          </a:xfrm>
          <a:prstGeom prst="rect">
            <a:avLst/>
          </a:prstGeom>
        </p:spPr>
      </p:pic>
    </p:spTree>
  </p:cSld>
  <p:clrMapOvr>
    <a:masterClrMapping/>
  </p:clrMapOvr>
  <p:transition spd="med" advTm="0">
    <p:fade thruBlk="1"/>
  </p:transition>
  <p:timing>
    <p:tnLst>
      <p:par>
        <p:cTn id="1" dur="indefinite" restart="never" nodeType="tmRoot">
          <p:childTnLst>
            <p:seq concurrent="1" nextAc="seek">
              <p:cTn id="2" dur="0"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56564"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6"/>
                </p:tgtEl>
              </p:cMediaNode>
            </p:audio>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
          <p:cNvSpPr>
            <a:spLocks noGrp="1" noChangeArrowheads="1"/>
          </p:cNvSpPr>
          <p:nvPr>
            <p:ph type="title"/>
          </p:nvPr>
        </p:nvSpPr>
        <p:spPr>
          <a:xfrm>
            <a:off x="685800" y="828675"/>
            <a:ext cx="7772400" cy="703263"/>
          </a:xfrm>
          <a:ln/>
        </p:spPr>
        <p:txBody>
          <a:bodyPr/>
          <a:lstStyle/>
          <a:p>
            <a:pPr>
              <a:lnSpc>
                <a:spcPct val="100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4000"/>
              <a:t>E. Adjustment Assistance</a:t>
            </a:r>
          </a:p>
        </p:txBody>
      </p:sp>
      <p:sp>
        <p:nvSpPr>
          <p:cNvPr id="22530" name="Rectangle 2"/>
          <p:cNvSpPr>
            <a:spLocks noGrp="1" noChangeArrowheads="1"/>
          </p:cNvSpPr>
          <p:nvPr>
            <p:ph idx="1"/>
          </p:nvPr>
        </p:nvSpPr>
        <p:spPr>
          <a:xfrm>
            <a:off x="685800" y="1981200"/>
            <a:ext cx="7772400" cy="4344988"/>
          </a:xfrm>
          <a:ln/>
        </p:spPr>
        <p:txBody>
          <a:bodyPr/>
          <a:lstStyle/>
          <a:p>
            <a:pPr>
              <a:lnSpc>
                <a:spcPct val="90000"/>
              </a:lnSpc>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t>New initiatives by Bank and Fund to address BoP gaps stemming from trade liberalization, erosion of preferences</a:t>
            </a:r>
          </a:p>
          <a:p>
            <a:pPr>
              <a:lnSpc>
                <a:spcPct val="90000"/>
              </a:lnSpc>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t>Creation of the TIM by the IMF</a:t>
            </a:r>
          </a:p>
          <a:p>
            <a:pPr>
              <a:lnSpc>
                <a:spcPct val="90000"/>
              </a:lnSpc>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t>Launch by the Bank of the Doha Development Initiative – link to increase of investment lending for trade-related projects</a:t>
            </a:r>
          </a:p>
          <a:p>
            <a:pPr>
              <a:lnSpc>
                <a:spcPct val="90000"/>
              </a:lnSpc>
              <a:buFont typeface="Arial" charset="0"/>
              <a:buNone/>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en-GB"/>
          </a:p>
        </p:txBody>
      </p:sp>
      <p:sp>
        <p:nvSpPr>
          <p:cNvPr id="5" name="TextBox 4"/>
          <p:cNvSpPr txBox="1"/>
          <p:nvPr/>
        </p:nvSpPr>
        <p:spPr>
          <a:xfrm>
            <a:off x="5500694" y="5715016"/>
            <a:ext cx="3357554" cy="969496"/>
          </a:xfrm>
          <a:prstGeom prst="rect">
            <a:avLst/>
          </a:prstGeom>
          <a:noFill/>
        </p:spPr>
        <p:txBody>
          <a:bodyPr wrap="square" rtlCol="0">
            <a:spAutoFit/>
          </a:bodyPr>
          <a:lstStyle/>
          <a:p>
            <a:pPr marL="457200" indent="-457200" algn="r"/>
            <a:r>
              <a:rPr lang="fr-CH" sz="6000" b="1" dirty="0" smtClean="0">
                <a:solidFill>
                  <a:schemeClr val="tx2">
                    <a:lumMod val="75000"/>
                  </a:schemeClr>
                </a:solidFill>
              </a:rPr>
              <a:t>17/19</a:t>
            </a:r>
            <a:endParaRPr lang="en-US" sz="6000" b="1" dirty="0">
              <a:solidFill>
                <a:schemeClr val="tx2">
                  <a:lumMod val="75000"/>
                </a:schemeClr>
              </a:solidFill>
            </a:endParaRPr>
          </a:p>
        </p:txBody>
      </p:sp>
      <p:pic>
        <p:nvPicPr>
          <p:cNvPr id="6" name="slide17128K.mp3">
            <a:hlinkClick r:id="" action="ppaction://media"/>
          </p:cNvPr>
          <p:cNvPicPr>
            <a:picLocks noRot="1" noChangeAspect="1"/>
          </p:cNvPicPr>
          <p:nvPr>
            <a:audioFile r:link="rId1"/>
          </p:nvPr>
        </p:nvPicPr>
        <p:blipFill>
          <a:blip r:embed="rId4"/>
          <a:stretch>
            <a:fillRect/>
          </a:stretch>
        </p:blipFill>
        <p:spPr>
          <a:xfrm>
            <a:off x="0" y="0"/>
            <a:ext cx="304800" cy="304800"/>
          </a:xfrm>
          <a:prstGeom prst="rect">
            <a:avLst/>
          </a:prstGeom>
        </p:spPr>
      </p:pic>
    </p:spTree>
  </p:cSld>
  <p:clrMapOvr>
    <a:masterClrMapping/>
  </p:clrMapOvr>
  <p:transition spd="med" advTm="0">
    <p:fade thruBlk="1"/>
  </p:transition>
  <p:timing>
    <p:tnLst>
      <p:par>
        <p:cTn id="1" dur="indefinite" restart="never" nodeType="tmRoot">
          <p:childTnLst>
            <p:seq concurrent="1" nextAc="seek">
              <p:cTn id="2" dur="0"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93940"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6"/>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body" sz="half" idx="2"/>
          </p:nvPr>
        </p:nvSpPr>
        <p:spPr>
          <a:xfrm>
            <a:off x="1785918" y="4374133"/>
            <a:ext cx="5486400" cy="912255"/>
          </a:xfrm>
          <a:ln/>
        </p:spPr>
        <p:txBody>
          <a:bodyPr>
            <a:noAutofit/>
          </a:bodyPr>
          <a:lstStyle/>
          <a:p>
            <a:pPr algn="ctr">
              <a:lnSpc>
                <a:spcPct val="90000"/>
              </a:lnSpc>
              <a:spcBef>
                <a:spcPts val="600"/>
              </a:spcBef>
              <a:buFont typeface="Arial" charset="0"/>
              <a:buNone/>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en-GB" sz="1800" b="1" dirty="0"/>
          </a:p>
          <a:p>
            <a:pPr algn="ctr">
              <a:lnSpc>
                <a:spcPct val="90000"/>
              </a:lnSpc>
              <a:spcBef>
                <a:spcPts val="600"/>
              </a:spcBef>
              <a:buFont typeface="Arial" charset="0"/>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1800" b="1" dirty="0"/>
              <a:t>Presentation by Marc </a:t>
            </a:r>
            <a:r>
              <a:rPr lang="en-GB" sz="1800" b="1" dirty="0" err="1"/>
              <a:t>Auboin</a:t>
            </a:r>
            <a:endParaRPr lang="en-GB" sz="1800" b="1" dirty="0"/>
          </a:p>
          <a:p>
            <a:pPr algn="ctr">
              <a:lnSpc>
                <a:spcPct val="90000"/>
              </a:lnSpc>
              <a:spcBef>
                <a:spcPts val="600"/>
              </a:spcBef>
              <a:buFont typeface="Arial" charset="0"/>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1800" b="1" dirty="0"/>
              <a:t>Trade and Finance and Trade Facilitation Division</a:t>
            </a:r>
          </a:p>
          <a:p>
            <a:pPr algn="ctr">
              <a:lnSpc>
                <a:spcPct val="90000"/>
              </a:lnSpc>
              <a:spcBef>
                <a:spcPts val="500"/>
              </a:spcBef>
              <a:buFont typeface="Arial" charset="0"/>
              <a:buNone/>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en-GB" sz="1200" b="1" i="1" dirty="0"/>
          </a:p>
          <a:p>
            <a:pPr algn="ctr">
              <a:lnSpc>
                <a:spcPct val="90000"/>
              </a:lnSpc>
              <a:spcBef>
                <a:spcPts val="500"/>
              </a:spcBef>
              <a:buFont typeface="Arial" charset="0"/>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1200" b="1" i="1" dirty="0"/>
              <a:t>World Trade Organization Secretariat </a:t>
            </a:r>
          </a:p>
          <a:p>
            <a:pPr algn="ctr">
              <a:lnSpc>
                <a:spcPct val="90000"/>
              </a:lnSpc>
              <a:spcBef>
                <a:spcPts val="500"/>
              </a:spcBef>
              <a:buFont typeface="Arial" charset="0"/>
              <a:buNone/>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en-GB" sz="1200" b="1" i="1" dirty="0"/>
          </a:p>
        </p:txBody>
      </p:sp>
      <p:sp>
        <p:nvSpPr>
          <p:cNvPr id="4" name="Picture Placeholder 3"/>
          <p:cNvSpPr>
            <a:spLocks noGrp="1"/>
          </p:cNvSpPr>
          <p:nvPr>
            <p:ph type="pic" idx="1"/>
          </p:nvPr>
        </p:nvSpPr>
        <p:spPr/>
      </p:sp>
      <p:sp>
        <p:nvSpPr>
          <p:cNvPr id="5121" name="Rectangle 1"/>
          <p:cNvSpPr>
            <a:spLocks noGrp="1" noChangeArrowheads="1"/>
          </p:cNvSpPr>
          <p:nvPr>
            <p:ph type="title"/>
          </p:nvPr>
        </p:nvSpPr>
        <p:spPr>
          <a:xfrm>
            <a:off x="357158" y="1285860"/>
            <a:ext cx="8429684" cy="2286016"/>
          </a:xfrm>
          <a:ln/>
        </p:spPr>
        <p:txBody>
          <a:bodyPr>
            <a:noAutofit/>
          </a:bodyPr>
          <a:lstStyle/>
          <a:p>
            <a:pPr algn="ctr">
              <a:lnSpc>
                <a:spcPct val="100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6000" dirty="0"/>
              <a:t>The WTO </a:t>
            </a:r>
            <a:r>
              <a:rPr lang="en-GB" sz="6000" dirty="0" smtClean="0"/>
              <a:t/>
            </a:r>
            <a:br>
              <a:rPr lang="en-GB" sz="6000" dirty="0" smtClean="0"/>
            </a:br>
            <a:r>
              <a:rPr lang="en-GB" sz="6000" dirty="0" smtClean="0"/>
              <a:t>Coherence </a:t>
            </a:r>
            <a:r>
              <a:rPr lang="en-GB" sz="6000" dirty="0"/>
              <a:t>Mandate </a:t>
            </a:r>
          </a:p>
        </p:txBody>
      </p:sp>
      <p:pic>
        <p:nvPicPr>
          <p:cNvPr id="1026" name="Picture 2"/>
          <p:cNvPicPr>
            <a:picLocks noChangeAspect="1" noChangeArrowheads="1"/>
          </p:cNvPicPr>
          <p:nvPr/>
        </p:nvPicPr>
        <p:blipFill>
          <a:blip r:embed="rId3" cstate="print"/>
          <a:srcRect/>
          <a:stretch>
            <a:fillRect/>
          </a:stretch>
        </p:blipFill>
        <p:spPr bwMode="auto">
          <a:xfrm>
            <a:off x="4214810" y="6143644"/>
            <a:ext cx="428628" cy="403061"/>
          </a:xfrm>
          <a:prstGeom prst="rect">
            <a:avLst/>
          </a:prstGeom>
          <a:noFill/>
          <a:ln w="9525">
            <a:noFill/>
            <a:miter lim="800000"/>
            <a:headEnd/>
            <a:tailEnd/>
          </a:ln>
          <a:effectLst/>
        </p:spPr>
      </p:pic>
    </p:spTree>
  </p:cSld>
  <p:clrMapOvr>
    <a:masterClrMapping/>
  </p:clrMapOvr>
  <p:transition spd="med" advTm="5000">
    <p:fade thruBlk="1"/>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1"/>
          <p:cNvSpPr>
            <a:spLocks noGrp="1" noChangeArrowheads="1"/>
          </p:cNvSpPr>
          <p:nvPr>
            <p:ph type="title"/>
          </p:nvPr>
        </p:nvSpPr>
        <p:spPr>
          <a:xfrm>
            <a:off x="0" y="565150"/>
            <a:ext cx="9144000" cy="765175"/>
          </a:xfrm>
          <a:ln/>
        </p:spPr>
        <p:txBody>
          <a:bodyPr>
            <a:normAutofit fontScale="90000"/>
          </a:bodyPr>
          <a:lstStyle/>
          <a:p>
            <a:pPr>
              <a:lnSpc>
                <a:spcPct val="100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a:t>F. Aid for </a:t>
            </a:r>
            <a:r>
              <a:rPr lang="en-GB" dirty="0" smtClean="0"/>
              <a:t>Trade</a:t>
            </a:r>
            <a:endParaRPr lang="en-GB" dirty="0"/>
          </a:p>
        </p:txBody>
      </p:sp>
      <p:sp>
        <p:nvSpPr>
          <p:cNvPr id="23554" name="Rectangle 2"/>
          <p:cNvSpPr>
            <a:spLocks noGrp="1" noChangeArrowheads="1"/>
          </p:cNvSpPr>
          <p:nvPr>
            <p:ph idx="1"/>
          </p:nvPr>
        </p:nvSpPr>
        <p:spPr>
          <a:xfrm>
            <a:off x="685800" y="1628775"/>
            <a:ext cx="7772400" cy="5121275"/>
          </a:xfrm>
          <a:ln/>
        </p:spPr>
        <p:txBody>
          <a:bodyPr/>
          <a:lstStyle/>
          <a:p>
            <a:pPr>
              <a:lnSpc>
                <a:spcPct val="90000"/>
              </a:lnSpc>
              <a:buClr>
                <a:srgbClr val="FF9966"/>
              </a:buCl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Market access improvement need to be accompanied by Aid for Trade (AFT) to address problems faced by many low-income countries </a:t>
            </a:r>
            <a:br>
              <a:rPr lang="en-GB" dirty="0"/>
            </a:br>
            <a:endParaRPr lang="en-GB" dirty="0"/>
          </a:p>
          <a:p>
            <a:pPr>
              <a:lnSpc>
                <a:spcPct val="90000"/>
              </a:lnSpc>
              <a:buClr>
                <a:srgbClr val="FF9966"/>
              </a:buCl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This means sufficient human, institutional and infrastructural capacity to participate effectively in international trade and provide a supply-side response to new </a:t>
            </a:r>
            <a:r>
              <a:rPr lang="en-GB" dirty="0" smtClean="0"/>
              <a:t/>
            </a:r>
            <a:br>
              <a:rPr lang="en-GB" dirty="0" smtClean="0"/>
            </a:br>
            <a:r>
              <a:rPr lang="en-GB" dirty="0" smtClean="0"/>
              <a:t>market </a:t>
            </a:r>
            <a:r>
              <a:rPr lang="en-GB" dirty="0"/>
              <a:t>opportunities</a:t>
            </a:r>
          </a:p>
          <a:p>
            <a:pPr>
              <a:lnSpc>
                <a:spcPct val="90000"/>
              </a:lnSpc>
              <a:buClr>
                <a:srgbClr val="FF9966"/>
              </a:buClr>
              <a:buFont typeface="Arial" charset="0"/>
              <a:buNone/>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en-GB" dirty="0"/>
          </a:p>
        </p:txBody>
      </p:sp>
      <p:sp>
        <p:nvSpPr>
          <p:cNvPr id="5" name="TextBox 4"/>
          <p:cNvSpPr txBox="1"/>
          <p:nvPr/>
        </p:nvSpPr>
        <p:spPr>
          <a:xfrm>
            <a:off x="5500694" y="5715016"/>
            <a:ext cx="3357554" cy="969496"/>
          </a:xfrm>
          <a:prstGeom prst="rect">
            <a:avLst/>
          </a:prstGeom>
          <a:noFill/>
        </p:spPr>
        <p:txBody>
          <a:bodyPr wrap="square" rtlCol="0">
            <a:spAutoFit/>
          </a:bodyPr>
          <a:lstStyle/>
          <a:p>
            <a:pPr marL="457200" indent="-457200" algn="r"/>
            <a:r>
              <a:rPr lang="fr-CH" sz="6000" b="1" dirty="0" smtClean="0">
                <a:solidFill>
                  <a:schemeClr val="tx2">
                    <a:lumMod val="75000"/>
                  </a:schemeClr>
                </a:solidFill>
              </a:rPr>
              <a:t>18/19</a:t>
            </a:r>
            <a:endParaRPr lang="en-US" sz="6000" b="1" dirty="0">
              <a:solidFill>
                <a:schemeClr val="tx2">
                  <a:lumMod val="75000"/>
                </a:schemeClr>
              </a:solidFill>
            </a:endParaRPr>
          </a:p>
        </p:txBody>
      </p:sp>
      <p:pic>
        <p:nvPicPr>
          <p:cNvPr id="6" name="slide18128K.mp3">
            <a:hlinkClick r:id="" action="ppaction://media"/>
          </p:cNvPr>
          <p:cNvPicPr>
            <a:picLocks noRot="1" noChangeAspect="1"/>
          </p:cNvPicPr>
          <p:nvPr>
            <a:audioFile r:link="rId1"/>
          </p:nvPr>
        </p:nvPicPr>
        <p:blipFill>
          <a:blip r:embed="rId4"/>
          <a:stretch>
            <a:fillRect/>
          </a:stretch>
        </p:blipFill>
        <p:spPr>
          <a:xfrm>
            <a:off x="0" y="0"/>
            <a:ext cx="304800" cy="304800"/>
          </a:xfrm>
          <a:prstGeom prst="rect">
            <a:avLst/>
          </a:prstGeom>
        </p:spPr>
      </p:pic>
    </p:spTree>
  </p:cSld>
  <p:clrMapOvr>
    <a:masterClrMapping/>
  </p:clrMapOvr>
  <p:transition spd="med" advTm="0">
    <p:fade thruBlk="1"/>
  </p:transition>
  <p:timing>
    <p:tnLst>
      <p:par>
        <p:cTn id="1" dur="indefinite" restart="never" nodeType="tmRoot">
          <p:childTnLst>
            <p:seq concurrent="1" nextAc="seek">
              <p:cTn id="2" dur="0"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337572"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6"/>
                </p:tgtEl>
              </p:cMediaNode>
            </p:audio>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1"/>
          <p:cNvSpPr>
            <a:spLocks noGrp="1" noChangeArrowheads="1"/>
          </p:cNvSpPr>
          <p:nvPr>
            <p:ph type="title"/>
          </p:nvPr>
        </p:nvSpPr>
        <p:spPr>
          <a:xfrm>
            <a:off x="468313" y="-1588"/>
            <a:ext cx="7772400" cy="2105026"/>
          </a:xfrm>
          <a:ln/>
        </p:spPr>
        <p:txBody>
          <a:bodyPr>
            <a:normAutofit fontScale="90000"/>
          </a:bodyPr>
          <a:lstStyle/>
          <a:p>
            <a:pPr>
              <a:lnSpc>
                <a:spcPct val="100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t>G. Broad International Coherence: WTO and other organizations</a:t>
            </a:r>
          </a:p>
        </p:txBody>
      </p:sp>
      <p:sp>
        <p:nvSpPr>
          <p:cNvPr id="25602" name="Rectangle 2"/>
          <p:cNvSpPr>
            <a:spLocks noGrp="1" noChangeArrowheads="1"/>
          </p:cNvSpPr>
          <p:nvPr>
            <p:ph idx="1"/>
          </p:nvPr>
        </p:nvSpPr>
        <p:spPr>
          <a:xfrm>
            <a:off x="684213" y="2133600"/>
            <a:ext cx="7772400" cy="4524375"/>
          </a:xfrm>
          <a:ln/>
        </p:spPr>
        <p:txBody>
          <a:bodyPr/>
          <a:lstStyle/>
          <a:p>
            <a:pPr>
              <a:lnSpc>
                <a:spcPct val="100000"/>
              </a:lnSpc>
              <a:spcBef>
                <a:spcPts val="700"/>
              </a:spcBef>
              <a:buSzPct val="97000"/>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800" dirty="0"/>
              <a:t>WTO system is only one part of broader sets of international rights and obligations</a:t>
            </a:r>
          </a:p>
          <a:p>
            <a:pPr>
              <a:lnSpc>
                <a:spcPct val="100000"/>
              </a:lnSpc>
              <a:spcBef>
                <a:spcPts val="700"/>
              </a:spcBef>
              <a:buSzPct val="97000"/>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800" dirty="0"/>
              <a:t>Through its councils and committees, the WTO maintains extensive relations with several international organizations:</a:t>
            </a:r>
          </a:p>
          <a:p>
            <a:pPr lvl="1">
              <a:lnSpc>
                <a:spcPct val="100000"/>
              </a:lnSpc>
              <a:spcBef>
                <a:spcPts val="600"/>
              </a:spcBef>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400" dirty="0"/>
              <a:t> WIPO</a:t>
            </a:r>
          </a:p>
          <a:p>
            <a:pPr lvl="1">
              <a:lnSpc>
                <a:spcPct val="100000"/>
              </a:lnSpc>
              <a:spcBef>
                <a:spcPts val="600"/>
              </a:spcBef>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400" dirty="0"/>
              <a:t> UNCTAD</a:t>
            </a:r>
          </a:p>
          <a:p>
            <a:pPr lvl="1">
              <a:lnSpc>
                <a:spcPct val="100000"/>
              </a:lnSpc>
              <a:spcBef>
                <a:spcPts val="600"/>
              </a:spcBef>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400" dirty="0"/>
              <a:t> WHO</a:t>
            </a:r>
          </a:p>
          <a:p>
            <a:pPr lvl="1">
              <a:lnSpc>
                <a:spcPct val="100000"/>
              </a:lnSpc>
              <a:spcBef>
                <a:spcPts val="600"/>
              </a:spcBef>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400" dirty="0"/>
              <a:t> UNEP, with formal cooperation </a:t>
            </a:r>
            <a:r>
              <a:rPr lang="en-GB" sz="2400" dirty="0" smtClean="0"/>
              <a:t/>
            </a:r>
            <a:br>
              <a:rPr lang="en-GB" sz="2400" dirty="0" smtClean="0"/>
            </a:br>
            <a:r>
              <a:rPr lang="en-GB" sz="2400" dirty="0" smtClean="0"/>
              <a:t>agreements</a:t>
            </a:r>
            <a:endParaRPr lang="en-GB" sz="2400" dirty="0"/>
          </a:p>
          <a:p>
            <a:pPr lvl="1">
              <a:lnSpc>
                <a:spcPct val="100000"/>
              </a:lnSpc>
              <a:spcBef>
                <a:spcPts val="600"/>
              </a:spcBef>
              <a:buFont typeface="Wingdings" charset="2"/>
              <a:buNone/>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en-GB" sz="2400" dirty="0"/>
          </a:p>
        </p:txBody>
      </p:sp>
      <p:sp>
        <p:nvSpPr>
          <p:cNvPr id="5" name="TextBox 4"/>
          <p:cNvSpPr txBox="1"/>
          <p:nvPr/>
        </p:nvSpPr>
        <p:spPr>
          <a:xfrm>
            <a:off x="5500694" y="5715016"/>
            <a:ext cx="3357554" cy="969496"/>
          </a:xfrm>
          <a:prstGeom prst="rect">
            <a:avLst/>
          </a:prstGeom>
          <a:noFill/>
        </p:spPr>
        <p:txBody>
          <a:bodyPr wrap="square" rtlCol="0">
            <a:spAutoFit/>
          </a:bodyPr>
          <a:lstStyle/>
          <a:p>
            <a:pPr marL="457200" indent="-457200" algn="r"/>
            <a:r>
              <a:rPr lang="fr-CH" sz="6000" b="1" dirty="0" smtClean="0">
                <a:solidFill>
                  <a:schemeClr val="tx2">
                    <a:lumMod val="75000"/>
                  </a:schemeClr>
                </a:solidFill>
              </a:rPr>
              <a:t>19/19</a:t>
            </a:r>
            <a:endParaRPr lang="en-US" sz="6000" b="1" dirty="0">
              <a:solidFill>
                <a:schemeClr val="tx2">
                  <a:lumMod val="75000"/>
                </a:schemeClr>
              </a:solidFill>
            </a:endParaRPr>
          </a:p>
        </p:txBody>
      </p:sp>
      <p:pic>
        <p:nvPicPr>
          <p:cNvPr id="6" name="slide19128K.mp3">
            <a:hlinkClick r:id="" action="ppaction://media"/>
          </p:cNvPr>
          <p:cNvPicPr>
            <a:picLocks noRot="1" noChangeAspect="1"/>
          </p:cNvPicPr>
          <p:nvPr>
            <a:audioFile r:link="rId1"/>
          </p:nvPr>
        </p:nvPicPr>
        <p:blipFill>
          <a:blip r:embed="rId4"/>
          <a:stretch>
            <a:fillRect/>
          </a:stretch>
        </p:blipFill>
        <p:spPr>
          <a:xfrm>
            <a:off x="0" y="0"/>
            <a:ext cx="304800" cy="304800"/>
          </a:xfrm>
          <a:prstGeom prst="rect">
            <a:avLst/>
          </a:prstGeom>
        </p:spPr>
      </p:pic>
    </p:spTree>
  </p:cSld>
  <p:clrMapOvr>
    <a:masterClrMapping/>
  </p:clrMapOvr>
  <p:transition spd="med" advTm="0">
    <p:fade thruBlk="1"/>
  </p:transition>
  <p:timing>
    <p:tnLst>
      <p:par>
        <p:cTn id="1" dur="indefinite" restart="never" nodeType="tmRoot">
          <p:childTnLst>
            <p:seq concurrent="1" nextAc="seek">
              <p:cTn id="2" dur="0"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86408"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6"/>
                </p:tgtEl>
              </p:cMediaNode>
            </p:audio>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AutoShape 1"/>
          <p:cNvSpPr>
            <a:spLocks noChangeArrowheads="1"/>
          </p:cNvSpPr>
          <p:nvPr/>
        </p:nvSpPr>
        <p:spPr bwMode="auto">
          <a:xfrm>
            <a:off x="0" y="0"/>
            <a:ext cx="9359900" cy="7019925"/>
          </a:xfrm>
          <a:prstGeom prst="roundRect">
            <a:avLst>
              <a:gd name="adj" fmla="val 19"/>
            </a:avLst>
          </a:prstGeom>
          <a:solidFill>
            <a:srgbClr val="FFFFFF"/>
          </a:solidFill>
          <a:ln w="9525">
            <a:solidFill>
              <a:srgbClr val="000000"/>
            </a:solidFill>
            <a:round/>
            <a:headEnd/>
            <a:tailEnd/>
          </a:ln>
          <a:effectLst/>
        </p:spPr>
        <p:txBody>
          <a:bodyPr wrap="none" anchor="ctr"/>
          <a:lstStyle/>
          <a:p>
            <a:endParaRPr lang="en-US"/>
          </a:p>
        </p:txBody>
      </p:sp>
      <p:sp>
        <p:nvSpPr>
          <p:cNvPr id="4098" name="Rectangle 2"/>
          <p:cNvSpPr>
            <a:spLocks noChangeArrowheads="1"/>
          </p:cNvSpPr>
          <p:nvPr/>
        </p:nvSpPr>
        <p:spPr bwMode="auto">
          <a:xfrm>
            <a:off x="4000496" y="4214818"/>
            <a:ext cx="1046559" cy="1054112"/>
          </a:xfrm>
          <a:prstGeom prst="rect">
            <a:avLst/>
          </a:prstGeom>
          <a:blipFill dpi="0" rotWithShape="0">
            <a:blip r:embed="rId3"/>
            <a:srcRect/>
            <a:stretch>
              <a:fillRect/>
            </a:stretch>
          </a:blipFill>
          <a:ln w="9525">
            <a:noFill/>
            <a:round/>
            <a:headEnd/>
            <a:tailEnd/>
          </a:ln>
          <a:effectLst/>
        </p:spPr>
        <p:txBody>
          <a:bodyPr lIns="90000" tIns="45000" rIns="90000" bIns="45000" anchor="ctr" anchorCtr="1"/>
          <a:lstStyle/>
          <a:p>
            <a: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n-GB" dirty="0">
              <a:solidFill>
                <a:srgbClr val="FFFFFF"/>
              </a:solidFill>
            </a:endParaRPr>
          </a:p>
        </p:txBody>
      </p:sp>
      <p:sp>
        <p:nvSpPr>
          <p:cNvPr id="4099" name="Text Box 3"/>
          <p:cNvSpPr txBox="1">
            <a:spLocks noChangeArrowheads="1"/>
          </p:cNvSpPr>
          <p:nvPr/>
        </p:nvSpPr>
        <p:spPr bwMode="auto">
          <a:xfrm>
            <a:off x="785786" y="2928934"/>
            <a:ext cx="7740650" cy="852491"/>
          </a:xfrm>
          <a:prstGeom prst="rect">
            <a:avLst/>
          </a:prstGeom>
          <a:noFill/>
          <a:ln w="9525">
            <a:noFill/>
            <a:round/>
            <a:headEnd/>
            <a:tailEnd/>
          </a:ln>
          <a:effectLst/>
        </p:spPr>
        <p:txBody>
          <a:bodyPr lIns="90000" tIns="45000" rIns="90000" bIns="45000"/>
          <a:lstStyle/>
          <a:p>
            <a: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6000" dirty="0" smtClean="0">
                <a:solidFill>
                  <a:srgbClr val="280099"/>
                </a:solidFill>
              </a:rPr>
              <a:t>Copyright © WTO 2007</a:t>
            </a:r>
            <a:endParaRPr lang="en-GB" sz="6000" dirty="0">
              <a:solidFill>
                <a:srgbClr val="280099"/>
              </a:solidFill>
            </a:endParaRPr>
          </a:p>
        </p:txBody>
      </p:sp>
      <p:sp>
        <p:nvSpPr>
          <p:cNvPr id="5" name="Title 4"/>
          <p:cNvSpPr>
            <a:spLocks noGrp="1"/>
          </p:cNvSpPr>
          <p:nvPr>
            <p:ph type="title" idx="4294967295"/>
          </p:nvPr>
        </p:nvSpPr>
        <p:spPr>
          <a:xfrm>
            <a:off x="0" y="463550"/>
            <a:ext cx="7770813" cy="1433513"/>
          </a:xfrm>
        </p:spPr>
        <p:txBody>
          <a:bodyPr/>
          <a:lstStyle/>
          <a:p>
            <a:r>
              <a:rPr lang="en-US" dirty="0" smtClean="0">
                <a:solidFill>
                  <a:schemeClr val="bg1"/>
                </a:solidFill>
              </a:rPr>
              <a:t>Copyright</a:t>
            </a:r>
            <a:endParaRPr lang="en-US" dirty="0">
              <a:solidFill>
                <a:schemeClr val="bg1"/>
              </a:solidFill>
            </a:endParaRPr>
          </a:p>
        </p:txBody>
      </p:sp>
    </p:spTree>
  </p:cSld>
  <p:clrMapOvr>
    <a:masterClrMapping/>
  </p:clrMapOvr>
  <p:transition spd="med">
    <p:fade thruBlk="1"/>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5" name="Rectangle 1"/>
          <p:cNvSpPr>
            <a:spLocks noGrp="1" noChangeArrowheads="1"/>
          </p:cNvSpPr>
          <p:nvPr>
            <p:ph type="title"/>
          </p:nvPr>
        </p:nvSpPr>
        <p:spPr>
          <a:xfrm>
            <a:off x="685800" y="600075"/>
            <a:ext cx="7772400" cy="765175"/>
          </a:xfrm>
          <a:ln/>
        </p:spPr>
        <p:txBody>
          <a:bodyPr>
            <a:normAutofit fontScale="90000"/>
          </a:bodyPr>
          <a:lstStyle/>
          <a:p>
            <a:pPr>
              <a:lnSpc>
                <a:spcPct val="100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a:t>Outline</a:t>
            </a:r>
          </a:p>
        </p:txBody>
      </p:sp>
      <p:sp>
        <p:nvSpPr>
          <p:cNvPr id="6146" name="Rectangle 2"/>
          <p:cNvSpPr>
            <a:spLocks noGrp="1" noChangeArrowheads="1"/>
          </p:cNvSpPr>
          <p:nvPr>
            <p:ph idx="1"/>
          </p:nvPr>
        </p:nvSpPr>
        <p:spPr>
          <a:xfrm>
            <a:off x="685800" y="1628775"/>
            <a:ext cx="7772400" cy="4467225"/>
          </a:xfrm>
          <a:ln/>
        </p:spPr>
        <p:txBody>
          <a:bodyPr/>
          <a:lstStyle/>
          <a:p>
            <a:pPr marL="608013" indent="-608013">
              <a:lnSpc>
                <a:spcPct val="100000"/>
              </a:lnSpc>
              <a:buFont typeface="Arial" charset="0"/>
              <a:buAutoNum type="alphaUcPeriod"/>
              <a:tabLst>
                <a:tab pos="1177925" algn="l"/>
                <a:tab pos="2092325" algn="l"/>
                <a:tab pos="3006725" algn="l"/>
                <a:tab pos="3921125" algn="l"/>
                <a:tab pos="4835525" algn="l"/>
                <a:tab pos="5749925" algn="l"/>
                <a:tab pos="6664325" algn="l"/>
                <a:tab pos="7578725" algn="l"/>
                <a:tab pos="8493125" algn="l"/>
                <a:tab pos="9407525" algn="l"/>
                <a:tab pos="10321925" algn="l"/>
              </a:tabLst>
            </a:pPr>
            <a:r>
              <a:rPr lang="en-GB"/>
              <a:t> Introduction</a:t>
            </a:r>
          </a:p>
          <a:p>
            <a:pPr marL="608013" indent="-608013">
              <a:lnSpc>
                <a:spcPct val="100000"/>
              </a:lnSpc>
              <a:buFont typeface="Arial" charset="0"/>
              <a:buAutoNum type="alphaUcPeriod"/>
              <a:tabLst>
                <a:tab pos="1177925" algn="l"/>
                <a:tab pos="2092325" algn="l"/>
                <a:tab pos="3006725" algn="l"/>
                <a:tab pos="3921125" algn="l"/>
                <a:tab pos="4835525" algn="l"/>
                <a:tab pos="5749925" algn="l"/>
                <a:tab pos="6664325" algn="l"/>
                <a:tab pos="7578725" algn="l"/>
                <a:tab pos="8493125" algn="l"/>
                <a:tab pos="9407525" algn="l"/>
                <a:tab pos="10321925" algn="l"/>
              </a:tabLst>
            </a:pPr>
            <a:r>
              <a:rPr lang="en-GB"/>
              <a:t> Mandate</a:t>
            </a:r>
          </a:p>
          <a:p>
            <a:pPr marL="608013" indent="-608013">
              <a:lnSpc>
                <a:spcPct val="100000"/>
              </a:lnSpc>
              <a:buFont typeface="Arial" charset="0"/>
              <a:buAutoNum type="alphaUcPeriod"/>
              <a:tabLst>
                <a:tab pos="1177925" algn="l"/>
                <a:tab pos="2092325" algn="l"/>
                <a:tab pos="3006725" algn="l"/>
                <a:tab pos="3921125" algn="l"/>
                <a:tab pos="4835525" algn="l"/>
                <a:tab pos="5749925" algn="l"/>
                <a:tab pos="6664325" algn="l"/>
                <a:tab pos="7578725" algn="l"/>
                <a:tab pos="8493125" algn="l"/>
                <a:tab pos="9407525" algn="l"/>
                <a:tab pos="10321925" algn="l"/>
              </a:tabLst>
            </a:pPr>
            <a:r>
              <a:rPr lang="en-GB"/>
              <a:t> Main Steps</a:t>
            </a:r>
          </a:p>
          <a:p>
            <a:pPr marL="608013" indent="-608013">
              <a:lnSpc>
                <a:spcPct val="100000"/>
              </a:lnSpc>
              <a:buFont typeface="Arial" charset="0"/>
              <a:buAutoNum type="alphaUcPeriod"/>
              <a:tabLst>
                <a:tab pos="1177925" algn="l"/>
                <a:tab pos="2092325" algn="l"/>
                <a:tab pos="3006725" algn="l"/>
                <a:tab pos="3921125" algn="l"/>
                <a:tab pos="4835525" algn="l"/>
                <a:tab pos="5749925" algn="l"/>
                <a:tab pos="6664325" algn="l"/>
                <a:tab pos="7578725" algn="l"/>
                <a:tab pos="8493125" algn="l"/>
                <a:tab pos="9407525" algn="l"/>
                <a:tab pos="10321925" algn="l"/>
              </a:tabLst>
            </a:pPr>
            <a:r>
              <a:rPr lang="en-GB"/>
              <a:t> Implementing Coherence</a:t>
            </a:r>
          </a:p>
          <a:p>
            <a:pPr marL="608013" indent="-608013">
              <a:lnSpc>
                <a:spcPct val="100000"/>
              </a:lnSpc>
              <a:buFont typeface="Arial" charset="0"/>
              <a:buAutoNum type="alphaUcPeriod"/>
              <a:tabLst>
                <a:tab pos="1177925" algn="l"/>
                <a:tab pos="2092325" algn="l"/>
                <a:tab pos="3006725" algn="l"/>
                <a:tab pos="3921125" algn="l"/>
                <a:tab pos="4835525" algn="l"/>
                <a:tab pos="5749925" algn="l"/>
                <a:tab pos="6664325" algn="l"/>
                <a:tab pos="7578725" algn="l"/>
                <a:tab pos="8493125" algn="l"/>
                <a:tab pos="9407525" algn="l"/>
                <a:tab pos="10321925" algn="l"/>
              </a:tabLst>
            </a:pPr>
            <a:r>
              <a:rPr lang="en-GB"/>
              <a:t> Adjustment Assistance</a:t>
            </a:r>
          </a:p>
          <a:p>
            <a:pPr marL="608013" indent="-608013">
              <a:lnSpc>
                <a:spcPct val="100000"/>
              </a:lnSpc>
              <a:buFont typeface="Arial" charset="0"/>
              <a:buAutoNum type="alphaUcPeriod"/>
              <a:tabLst>
                <a:tab pos="1177925" algn="l"/>
                <a:tab pos="2092325" algn="l"/>
                <a:tab pos="3006725" algn="l"/>
                <a:tab pos="3921125" algn="l"/>
                <a:tab pos="4835525" algn="l"/>
                <a:tab pos="5749925" algn="l"/>
                <a:tab pos="6664325" algn="l"/>
                <a:tab pos="7578725" algn="l"/>
                <a:tab pos="8493125" algn="l"/>
                <a:tab pos="9407525" algn="l"/>
                <a:tab pos="10321925" algn="l"/>
              </a:tabLst>
            </a:pPr>
            <a:r>
              <a:rPr lang="en-GB"/>
              <a:t> Aid for Trade</a:t>
            </a:r>
          </a:p>
          <a:p>
            <a:pPr marL="608013" indent="-608013">
              <a:lnSpc>
                <a:spcPct val="100000"/>
              </a:lnSpc>
              <a:buFont typeface="Arial" charset="0"/>
              <a:buAutoNum type="alphaUcPeriod"/>
              <a:tabLst>
                <a:tab pos="1177925" algn="l"/>
                <a:tab pos="2092325" algn="l"/>
                <a:tab pos="3006725" algn="l"/>
                <a:tab pos="3921125" algn="l"/>
                <a:tab pos="4835525" algn="l"/>
                <a:tab pos="5749925" algn="l"/>
                <a:tab pos="6664325" algn="l"/>
                <a:tab pos="7578725" algn="l"/>
                <a:tab pos="8493125" algn="l"/>
                <a:tab pos="9407525" algn="l"/>
                <a:tab pos="10321925" algn="l"/>
              </a:tabLst>
            </a:pPr>
            <a:r>
              <a:rPr lang="en-GB"/>
              <a:t> Broad International Coherence</a:t>
            </a:r>
          </a:p>
        </p:txBody>
      </p:sp>
      <p:sp>
        <p:nvSpPr>
          <p:cNvPr id="5" name="TextBox 4"/>
          <p:cNvSpPr txBox="1"/>
          <p:nvPr/>
        </p:nvSpPr>
        <p:spPr>
          <a:xfrm>
            <a:off x="5500694" y="5715016"/>
            <a:ext cx="3357554" cy="969496"/>
          </a:xfrm>
          <a:prstGeom prst="rect">
            <a:avLst/>
          </a:prstGeom>
          <a:noFill/>
        </p:spPr>
        <p:txBody>
          <a:bodyPr wrap="square" rtlCol="0">
            <a:spAutoFit/>
          </a:bodyPr>
          <a:lstStyle/>
          <a:p>
            <a:pPr marL="457200" indent="-457200" algn="r"/>
            <a:r>
              <a:rPr lang="fr-CH" sz="6000" b="1" dirty="0" smtClean="0">
                <a:solidFill>
                  <a:schemeClr val="tx2">
                    <a:lumMod val="75000"/>
                  </a:schemeClr>
                </a:solidFill>
              </a:rPr>
              <a:t>1/19</a:t>
            </a:r>
            <a:endParaRPr lang="en-US" sz="6000" b="1" dirty="0">
              <a:solidFill>
                <a:schemeClr val="tx2">
                  <a:lumMod val="75000"/>
                </a:schemeClr>
              </a:solidFill>
            </a:endParaRPr>
          </a:p>
        </p:txBody>
      </p:sp>
      <p:pic>
        <p:nvPicPr>
          <p:cNvPr id="6" name="slide01128K.mp3">
            <a:hlinkClick r:id="" action="ppaction://media"/>
          </p:cNvPr>
          <p:cNvPicPr>
            <a:picLocks noRot="1" noChangeAspect="1"/>
          </p:cNvPicPr>
          <p:nvPr>
            <a:audioFile r:link="rId1"/>
          </p:nvPr>
        </p:nvPicPr>
        <p:blipFill>
          <a:blip r:embed="rId4"/>
          <a:stretch>
            <a:fillRect/>
          </a:stretch>
        </p:blipFill>
        <p:spPr>
          <a:xfrm>
            <a:off x="-32" y="-24"/>
            <a:ext cx="304800" cy="304800"/>
          </a:xfrm>
          <a:prstGeom prst="rect">
            <a:avLst/>
          </a:prstGeom>
        </p:spPr>
      </p:pic>
    </p:spTree>
  </p:cSld>
  <p:clrMapOvr>
    <a:masterClrMapping/>
  </p:clrMapOvr>
  <p:transition spd="med" advTm="0">
    <p:fade thruBlk="1"/>
  </p:transition>
  <p:timing>
    <p:tnLst>
      <p:par>
        <p:cTn id="1" dur="indefinite" restart="never" nodeType="tmRoot">
          <p:childTnLst>
            <p:seq concurrent="1" nextAc="seek">
              <p:cTn id="2" dur="0"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62972"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6"/>
                </p:tgtEl>
              </p:cMediaNode>
            </p:audi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9" name="Rectangle 1"/>
          <p:cNvSpPr>
            <a:spLocks noGrp="1" noChangeArrowheads="1"/>
          </p:cNvSpPr>
          <p:nvPr>
            <p:ph type="title"/>
          </p:nvPr>
        </p:nvSpPr>
        <p:spPr>
          <a:xfrm>
            <a:off x="685800" y="798513"/>
            <a:ext cx="7772400" cy="765175"/>
          </a:xfrm>
          <a:ln/>
        </p:spPr>
        <p:txBody>
          <a:bodyPr>
            <a:normAutofit fontScale="90000"/>
          </a:bodyPr>
          <a:lstStyle/>
          <a:p>
            <a:pPr>
              <a:lnSpc>
                <a:spcPct val="100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t>A. Introduction</a:t>
            </a:r>
          </a:p>
        </p:txBody>
      </p:sp>
      <p:sp>
        <p:nvSpPr>
          <p:cNvPr id="7170" name="Rectangle 2"/>
          <p:cNvSpPr>
            <a:spLocks noGrp="1" noChangeArrowheads="1"/>
          </p:cNvSpPr>
          <p:nvPr>
            <p:ph idx="1"/>
          </p:nvPr>
        </p:nvSpPr>
        <p:spPr>
          <a:xfrm>
            <a:off x="685800" y="1981200"/>
            <a:ext cx="7924800" cy="4114800"/>
          </a:xfrm>
          <a:ln/>
        </p:spPr>
        <p:txBody>
          <a:bodyPr/>
          <a:lstStyle/>
          <a:p>
            <a:pPr>
              <a:lnSpc>
                <a:spcPct val="100000"/>
              </a:lnSpc>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t>WTO, IMF and World Bank: sharing similar principles</a:t>
            </a:r>
          </a:p>
          <a:p>
            <a:pPr>
              <a:lnSpc>
                <a:spcPct val="100000"/>
              </a:lnSpc>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t>Growing interactions between structural, trade, macro and financial policies</a:t>
            </a:r>
          </a:p>
          <a:p>
            <a:pPr>
              <a:lnSpc>
                <a:spcPct val="100000"/>
              </a:lnSpc>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t>Achieving greater policy coherence at international level = greater harmony between these policies</a:t>
            </a:r>
          </a:p>
        </p:txBody>
      </p:sp>
      <p:sp>
        <p:nvSpPr>
          <p:cNvPr id="5" name="TextBox 4"/>
          <p:cNvSpPr txBox="1"/>
          <p:nvPr/>
        </p:nvSpPr>
        <p:spPr>
          <a:xfrm>
            <a:off x="5500694" y="5715016"/>
            <a:ext cx="3357554" cy="969496"/>
          </a:xfrm>
          <a:prstGeom prst="rect">
            <a:avLst/>
          </a:prstGeom>
          <a:noFill/>
        </p:spPr>
        <p:txBody>
          <a:bodyPr wrap="square" rtlCol="0">
            <a:spAutoFit/>
          </a:bodyPr>
          <a:lstStyle/>
          <a:p>
            <a:pPr marL="457200" indent="-457200" algn="r"/>
            <a:r>
              <a:rPr lang="fr-CH" sz="6000" b="1" dirty="0" smtClean="0">
                <a:solidFill>
                  <a:schemeClr val="tx2">
                    <a:lumMod val="75000"/>
                  </a:schemeClr>
                </a:solidFill>
              </a:rPr>
              <a:t>2/19</a:t>
            </a:r>
            <a:endParaRPr lang="en-US" sz="6000" b="1" dirty="0">
              <a:solidFill>
                <a:schemeClr val="tx2">
                  <a:lumMod val="75000"/>
                </a:schemeClr>
              </a:solidFill>
            </a:endParaRPr>
          </a:p>
        </p:txBody>
      </p:sp>
      <p:pic>
        <p:nvPicPr>
          <p:cNvPr id="6" name="slide02128K.mp3">
            <a:hlinkClick r:id="" action="ppaction://media"/>
          </p:cNvPr>
          <p:cNvPicPr>
            <a:picLocks noRot="1" noChangeAspect="1"/>
          </p:cNvPicPr>
          <p:nvPr>
            <a:audioFile r:link="rId1"/>
          </p:nvPr>
        </p:nvPicPr>
        <p:blipFill>
          <a:blip r:embed="rId4"/>
          <a:stretch>
            <a:fillRect/>
          </a:stretch>
        </p:blipFill>
        <p:spPr>
          <a:xfrm>
            <a:off x="0" y="0"/>
            <a:ext cx="304800" cy="304800"/>
          </a:xfrm>
          <a:prstGeom prst="rect">
            <a:avLst/>
          </a:prstGeom>
        </p:spPr>
      </p:pic>
    </p:spTree>
  </p:cSld>
  <p:clrMapOvr>
    <a:masterClrMapping/>
  </p:clrMapOvr>
  <p:transition spd="med" advTm="0">
    <p:fade thruBlk="1"/>
  </p:transition>
  <p:timing>
    <p:tnLst>
      <p:par>
        <p:cTn id="1" dur="indefinite" restart="never" nodeType="tmRoot">
          <p:childTnLst>
            <p:seq concurrent="1" nextAc="seek">
              <p:cTn id="2" dur="0"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99944"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6"/>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Rectangle 1"/>
          <p:cNvSpPr>
            <a:spLocks noGrp="1" noChangeArrowheads="1"/>
          </p:cNvSpPr>
          <p:nvPr>
            <p:ph type="title"/>
          </p:nvPr>
        </p:nvSpPr>
        <p:spPr>
          <a:xfrm>
            <a:off x="685800" y="798513"/>
            <a:ext cx="7772400" cy="765175"/>
          </a:xfrm>
          <a:ln/>
        </p:spPr>
        <p:txBody>
          <a:bodyPr>
            <a:normAutofit fontScale="90000"/>
          </a:bodyPr>
          <a:lstStyle/>
          <a:p>
            <a:pPr>
              <a:lnSpc>
                <a:spcPct val="100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t>Introduction (2)</a:t>
            </a:r>
          </a:p>
        </p:txBody>
      </p:sp>
      <p:sp>
        <p:nvSpPr>
          <p:cNvPr id="8194" name="Rectangle 2"/>
          <p:cNvSpPr>
            <a:spLocks noGrp="1" noChangeArrowheads="1"/>
          </p:cNvSpPr>
          <p:nvPr>
            <p:ph idx="1"/>
          </p:nvPr>
        </p:nvSpPr>
        <p:spPr>
          <a:xfrm>
            <a:off x="685800" y="1981200"/>
            <a:ext cx="7772400" cy="4114800"/>
          </a:xfrm>
          <a:ln/>
        </p:spPr>
        <p:txBody>
          <a:bodyPr/>
          <a:lstStyle/>
          <a:p>
            <a:pPr>
              <a:lnSpc>
                <a:spcPct val="100000"/>
              </a:lnSpc>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Distinction between coherence and cooperation</a:t>
            </a:r>
          </a:p>
          <a:p>
            <a:pPr>
              <a:lnSpc>
                <a:spcPct val="100000"/>
              </a:lnSpc>
              <a:buFont typeface="Arial" charset="0"/>
              <a:buNone/>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en-GB" dirty="0"/>
          </a:p>
          <a:p>
            <a:pPr lvl="1">
              <a:lnSpc>
                <a:spcPct val="100000"/>
              </a:lnSpc>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 coherence is a process– national process mainly – Intl. agencies can help</a:t>
            </a:r>
          </a:p>
          <a:p>
            <a:pPr lvl="1">
              <a:lnSpc>
                <a:spcPct val="100000"/>
              </a:lnSpc>
              <a:buFont typeface="Wingdings" charset="2"/>
              <a:buNone/>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en-GB" dirty="0"/>
          </a:p>
          <a:p>
            <a:pPr lvl="1">
              <a:lnSpc>
                <a:spcPct val="100000"/>
              </a:lnSpc>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 cooperation is the set of activities and initiatives aimed at promoting coherence</a:t>
            </a:r>
          </a:p>
        </p:txBody>
      </p:sp>
      <p:sp>
        <p:nvSpPr>
          <p:cNvPr id="5" name="TextBox 4"/>
          <p:cNvSpPr txBox="1"/>
          <p:nvPr/>
        </p:nvSpPr>
        <p:spPr>
          <a:xfrm>
            <a:off x="5500694" y="5715016"/>
            <a:ext cx="3357554" cy="969496"/>
          </a:xfrm>
          <a:prstGeom prst="rect">
            <a:avLst/>
          </a:prstGeom>
          <a:noFill/>
        </p:spPr>
        <p:txBody>
          <a:bodyPr wrap="square" rtlCol="0">
            <a:spAutoFit/>
          </a:bodyPr>
          <a:lstStyle/>
          <a:p>
            <a:pPr marL="457200" indent="-457200" algn="r"/>
            <a:r>
              <a:rPr lang="fr-CH" sz="6000" b="1" dirty="0" smtClean="0">
                <a:solidFill>
                  <a:schemeClr val="tx2">
                    <a:lumMod val="75000"/>
                  </a:schemeClr>
                </a:solidFill>
              </a:rPr>
              <a:t>3/19</a:t>
            </a:r>
            <a:endParaRPr lang="en-US" sz="6000" b="1" dirty="0">
              <a:solidFill>
                <a:schemeClr val="tx2">
                  <a:lumMod val="75000"/>
                </a:schemeClr>
              </a:solidFill>
            </a:endParaRPr>
          </a:p>
        </p:txBody>
      </p:sp>
      <p:pic>
        <p:nvPicPr>
          <p:cNvPr id="7" name="slide03128K.mp3">
            <a:hlinkClick r:id="" action="ppaction://media"/>
          </p:cNvPr>
          <p:cNvPicPr>
            <a:picLocks noRot="1" noChangeAspect="1"/>
          </p:cNvPicPr>
          <p:nvPr>
            <a:audioFile r:link="rId1"/>
          </p:nvPr>
        </p:nvPicPr>
        <p:blipFill>
          <a:blip r:embed="rId4"/>
          <a:stretch>
            <a:fillRect/>
          </a:stretch>
        </p:blipFill>
        <p:spPr>
          <a:xfrm>
            <a:off x="0" y="0"/>
            <a:ext cx="304800" cy="304800"/>
          </a:xfrm>
          <a:prstGeom prst="rect">
            <a:avLst/>
          </a:prstGeom>
        </p:spPr>
      </p:pic>
    </p:spTree>
  </p:cSld>
  <p:clrMapOvr>
    <a:masterClrMapping/>
  </p:clrMapOvr>
  <p:transition spd="med" advTm="0">
    <p:fade thruBlk="1"/>
  </p:transition>
  <p:timing>
    <p:tnLst>
      <p:par>
        <p:cTn id="1" dur="indefinite" restart="never" nodeType="tmRoot">
          <p:childTnLst>
            <p:seq concurrent="1" nextAc="seek">
              <p:cTn id="2" dur="0"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66204"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7"/>
                </p:tgtEl>
              </p:cMediaNode>
            </p:audi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7" name="Rectangle 1"/>
          <p:cNvSpPr>
            <a:spLocks noGrp="1" noChangeArrowheads="1"/>
          </p:cNvSpPr>
          <p:nvPr>
            <p:ph type="title"/>
          </p:nvPr>
        </p:nvSpPr>
        <p:spPr>
          <a:xfrm>
            <a:off x="685800" y="798513"/>
            <a:ext cx="7772400" cy="765175"/>
          </a:xfrm>
          <a:ln/>
        </p:spPr>
        <p:txBody>
          <a:bodyPr>
            <a:normAutofit fontScale="90000"/>
          </a:bodyPr>
          <a:lstStyle/>
          <a:p>
            <a:pPr>
              <a:lnSpc>
                <a:spcPct val="100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t>Introduction (3)</a:t>
            </a:r>
          </a:p>
        </p:txBody>
      </p:sp>
      <p:sp>
        <p:nvSpPr>
          <p:cNvPr id="9218" name="Rectangle 2"/>
          <p:cNvSpPr>
            <a:spLocks noGrp="1" noChangeArrowheads="1"/>
          </p:cNvSpPr>
          <p:nvPr>
            <p:ph idx="1"/>
          </p:nvPr>
        </p:nvSpPr>
        <p:spPr>
          <a:xfrm>
            <a:off x="685800" y="1981200"/>
            <a:ext cx="7772400" cy="4114800"/>
          </a:xfrm>
          <a:ln/>
        </p:spPr>
        <p:txBody>
          <a:bodyPr/>
          <a:lstStyle/>
          <a:p>
            <a:pPr>
              <a:lnSpc>
                <a:spcPct val="100000"/>
              </a:lnSpc>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t> Greatest contribution of the WTO: complete the DDA</a:t>
            </a:r>
          </a:p>
          <a:p>
            <a:pPr>
              <a:lnSpc>
                <a:spcPct val="100000"/>
              </a:lnSpc>
              <a:buFont typeface="Arial" charset="0"/>
              <a:buNone/>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en-GB"/>
          </a:p>
          <a:p>
            <a:pPr>
              <a:lnSpc>
                <a:spcPct val="100000"/>
              </a:lnSpc>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t>IMF and World Bank support the DDA, through analytical, TACB and financial support </a:t>
            </a:r>
          </a:p>
        </p:txBody>
      </p:sp>
      <p:sp>
        <p:nvSpPr>
          <p:cNvPr id="5" name="TextBox 4"/>
          <p:cNvSpPr txBox="1"/>
          <p:nvPr/>
        </p:nvSpPr>
        <p:spPr>
          <a:xfrm>
            <a:off x="5500694" y="5715016"/>
            <a:ext cx="3357554" cy="969496"/>
          </a:xfrm>
          <a:prstGeom prst="rect">
            <a:avLst/>
          </a:prstGeom>
          <a:noFill/>
        </p:spPr>
        <p:txBody>
          <a:bodyPr wrap="square" rtlCol="0">
            <a:spAutoFit/>
          </a:bodyPr>
          <a:lstStyle/>
          <a:p>
            <a:pPr marL="457200" indent="-457200" algn="r"/>
            <a:r>
              <a:rPr lang="fr-CH" sz="6000" b="1" dirty="0" smtClean="0">
                <a:solidFill>
                  <a:schemeClr val="tx2">
                    <a:lumMod val="75000"/>
                  </a:schemeClr>
                </a:solidFill>
              </a:rPr>
              <a:t>4/19</a:t>
            </a:r>
            <a:endParaRPr lang="en-US" sz="6000" b="1" dirty="0">
              <a:solidFill>
                <a:schemeClr val="tx2">
                  <a:lumMod val="75000"/>
                </a:schemeClr>
              </a:solidFill>
            </a:endParaRPr>
          </a:p>
        </p:txBody>
      </p:sp>
      <p:pic>
        <p:nvPicPr>
          <p:cNvPr id="6" name="slide04128K.mp3">
            <a:hlinkClick r:id="" action="ppaction://media"/>
          </p:cNvPr>
          <p:cNvPicPr>
            <a:picLocks noRot="1" noChangeAspect="1"/>
          </p:cNvPicPr>
          <p:nvPr>
            <a:audioFile r:link="rId1"/>
          </p:nvPr>
        </p:nvPicPr>
        <p:blipFill>
          <a:blip r:embed="rId4"/>
          <a:stretch>
            <a:fillRect/>
          </a:stretch>
        </p:blipFill>
        <p:spPr>
          <a:xfrm>
            <a:off x="0" y="0"/>
            <a:ext cx="304800" cy="304800"/>
          </a:xfrm>
          <a:prstGeom prst="rect">
            <a:avLst/>
          </a:prstGeom>
        </p:spPr>
      </p:pic>
    </p:spTree>
  </p:cSld>
  <p:clrMapOvr>
    <a:masterClrMapping/>
  </p:clrMapOvr>
  <p:transition spd="med" advTm="0">
    <p:fade thruBlk="1"/>
  </p:transition>
  <p:timing>
    <p:tnLst>
      <p:par>
        <p:cTn id="1" dur="indefinite" restart="never" nodeType="tmRoot">
          <p:childTnLst>
            <p:seq concurrent="1" nextAc="seek">
              <p:cTn id="2" dur="0"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15956"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6"/>
                </p:tgtEl>
              </p:cMediaNode>
            </p:audi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Rectangle 1"/>
          <p:cNvSpPr>
            <a:spLocks noGrp="1" noChangeArrowheads="1"/>
          </p:cNvSpPr>
          <p:nvPr>
            <p:ph type="title"/>
          </p:nvPr>
        </p:nvSpPr>
        <p:spPr>
          <a:xfrm>
            <a:off x="685800" y="798513"/>
            <a:ext cx="7772400" cy="765175"/>
          </a:xfrm>
          <a:ln/>
        </p:spPr>
        <p:txBody>
          <a:bodyPr>
            <a:normAutofit fontScale="90000"/>
          </a:bodyPr>
          <a:lstStyle/>
          <a:p>
            <a:pPr>
              <a:lnSpc>
                <a:spcPct val="100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t>Introduction (4)</a:t>
            </a:r>
          </a:p>
        </p:txBody>
      </p:sp>
      <p:sp>
        <p:nvSpPr>
          <p:cNvPr id="10242" name="Rectangle 2"/>
          <p:cNvSpPr>
            <a:spLocks noGrp="1" noChangeArrowheads="1"/>
          </p:cNvSpPr>
          <p:nvPr>
            <p:ph idx="1"/>
          </p:nvPr>
        </p:nvSpPr>
        <p:spPr>
          <a:xfrm>
            <a:off x="685800" y="1981200"/>
            <a:ext cx="7772400" cy="4114800"/>
          </a:xfrm>
          <a:ln/>
        </p:spPr>
        <p:txBody>
          <a:bodyPr/>
          <a:lstStyle/>
          <a:p>
            <a:pPr>
              <a:lnSpc>
                <a:spcPct val="100000"/>
              </a:lnSpc>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t>Coherence is also important out of negotiating periods </a:t>
            </a:r>
          </a:p>
          <a:p>
            <a:pPr>
              <a:lnSpc>
                <a:spcPct val="100000"/>
              </a:lnSpc>
              <a:buFont typeface="Arial" charset="0"/>
              <a:buNone/>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en-GB"/>
          </a:p>
          <a:p>
            <a:pPr>
              <a:lnSpc>
                <a:spcPct val="100000"/>
              </a:lnSpc>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t>Daily cooperation on rules, technical assistance, surveillance and economic analysis</a:t>
            </a:r>
          </a:p>
          <a:p>
            <a:pPr>
              <a:lnSpc>
                <a:spcPct val="100000"/>
              </a:lnSpc>
              <a:buFont typeface="Arial" charset="0"/>
              <a:buNone/>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en-GB"/>
          </a:p>
        </p:txBody>
      </p:sp>
      <p:sp>
        <p:nvSpPr>
          <p:cNvPr id="5" name="TextBox 4"/>
          <p:cNvSpPr txBox="1"/>
          <p:nvPr/>
        </p:nvSpPr>
        <p:spPr>
          <a:xfrm>
            <a:off x="5500694" y="5715016"/>
            <a:ext cx="3357554" cy="969496"/>
          </a:xfrm>
          <a:prstGeom prst="rect">
            <a:avLst/>
          </a:prstGeom>
          <a:noFill/>
        </p:spPr>
        <p:txBody>
          <a:bodyPr wrap="square" rtlCol="0">
            <a:spAutoFit/>
          </a:bodyPr>
          <a:lstStyle/>
          <a:p>
            <a:pPr marL="457200" indent="-457200" algn="r"/>
            <a:r>
              <a:rPr lang="fr-CH" sz="6000" b="1" dirty="0" smtClean="0">
                <a:solidFill>
                  <a:schemeClr val="tx2">
                    <a:lumMod val="75000"/>
                  </a:schemeClr>
                </a:solidFill>
              </a:rPr>
              <a:t>5/19</a:t>
            </a:r>
            <a:endParaRPr lang="en-US" sz="6000" b="1" dirty="0">
              <a:solidFill>
                <a:schemeClr val="tx2">
                  <a:lumMod val="75000"/>
                </a:schemeClr>
              </a:solidFill>
            </a:endParaRPr>
          </a:p>
        </p:txBody>
      </p:sp>
      <p:pic>
        <p:nvPicPr>
          <p:cNvPr id="6" name="slide05128K.mp3">
            <a:hlinkClick r:id="" action="ppaction://media"/>
          </p:cNvPr>
          <p:cNvPicPr>
            <a:picLocks noRot="1" noChangeAspect="1"/>
          </p:cNvPicPr>
          <p:nvPr>
            <a:audioFile r:link="rId1"/>
          </p:nvPr>
        </p:nvPicPr>
        <p:blipFill>
          <a:blip r:embed="rId4"/>
          <a:stretch>
            <a:fillRect/>
          </a:stretch>
        </p:blipFill>
        <p:spPr>
          <a:xfrm>
            <a:off x="0" y="0"/>
            <a:ext cx="304800" cy="304800"/>
          </a:xfrm>
          <a:prstGeom prst="rect">
            <a:avLst/>
          </a:prstGeom>
        </p:spPr>
      </p:pic>
    </p:spTree>
  </p:cSld>
  <p:clrMapOvr>
    <a:masterClrMapping/>
  </p:clrMapOvr>
  <p:transition spd="med" advTm="0">
    <p:fade thruBlk="1"/>
  </p:transition>
  <p:timing>
    <p:tnLst>
      <p:par>
        <p:cTn id="1" dur="indefinite" restart="never" nodeType="tmRoot">
          <p:childTnLst>
            <p:seq concurrent="1" nextAc="seek">
              <p:cTn id="2" dur="0"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86940"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6"/>
                </p:tgtEl>
              </p:cMediaNode>
            </p:audi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Rectangle 1"/>
          <p:cNvSpPr>
            <a:spLocks noGrp="1" noChangeArrowheads="1"/>
          </p:cNvSpPr>
          <p:nvPr>
            <p:ph type="title"/>
          </p:nvPr>
        </p:nvSpPr>
        <p:spPr>
          <a:xfrm>
            <a:off x="685800" y="455613"/>
            <a:ext cx="7772400" cy="765175"/>
          </a:xfrm>
          <a:ln/>
        </p:spPr>
        <p:txBody>
          <a:bodyPr>
            <a:normAutofit fontScale="90000"/>
          </a:bodyPr>
          <a:lstStyle/>
          <a:p>
            <a:pPr>
              <a:lnSpc>
                <a:spcPct val="100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t>B. The Mandate</a:t>
            </a:r>
          </a:p>
        </p:txBody>
      </p:sp>
      <p:sp>
        <p:nvSpPr>
          <p:cNvPr id="11266" name="Rectangle 2"/>
          <p:cNvSpPr>
            <a:spLocks noGrp="1" noChangeArrowheads="1"/>
          </p:cNvSpPr>
          <p:nvPr>
            <p:ph idx="1"/>
          </p:nvPr>
        </p:nvSpPr>
        <p:spPr>
          <a:xfrm>
            <a:off x="304800" y="1295400"/>
            <a:ext cx="8534400" cy="5106988"/>
          </a:xfrm>
          <a:ln/>
        </p:spPr>
        <p:txBody>
          <a:bodyPr/>
          <a:lstStyle/>
          <a:p>
            <a:pPr>
              <a:lnSpc>
                <a:spcPct val="100000"/>
              </a:lnSpc>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t>Achieving greater coherence in global economic policy-making: one of the 5 core functions of the WTO (Article III.5 of WTO)</a:t>
            </a:r>
          </a:p>
          <a:p>
            <a:pPr>
              <a:lnSpc>
                <a:spcPct val="100000"/>
              </a:lnSpc>
              <a:buFont typeface="Arial" charset="0"/>
              <a:buNone/>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en-GB"/>
          </a:p>
          <a:p>
            <a:pPr>
              <a:lnSpc>
                <a:spcPct val="100000"/>
              </a:lnSpc>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t>The Mandate: Specific DECLARATION</a:t>
            </a:r>
          </a:p>
          <a:p>
            <a:pPr>
              <a:lnSpc>
                <a:spcPct val="100000"/>
              </a:lnSpc>
              <a:buFont typeface="Arial" charset="0"/>
              <a:buNone/>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en-GB"/>
          </a:p>
          <a:p>
            <a:pPr>
              <a:lnSpc>
                <a:spcPct val="100000"/>
              </a:lnSpc>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t>Supported by Cooperation Agreements </a:t>
            </a:r>
            <a:br>
              <a:rPr lang="en-GB"/>
            </a:br>
            <a:r>
              <a:rPr lang="en-GB"/>
              <a:t>with the IMF and the World Bank in 1996 (WT/L/194 and 195)</a:t>
            </a:r>
          </a:p>
        </p:txBody>
      </p:sp>
      <p:sp>
        <p:nvSpPr>
          <p:cNvPr id="5" name="TextBox 4"/>
          <p:cNvSpPr txBox="1"/>
          <p:nvPr/>
        </p:nvSpPr>
        <p:spPr>
          <a:xfrm>
            <a:off x="5500694" y="5715016"/>
            <a:ext cx="3357554" cy="969496"/>
          </a:xfrm>
          <a:prstGeom prst="rect">
            <a:avLst/>
          </a:prstGeom>
          <a:noFill/>
        </p:spPr>
        <p:txBody>
          <a:bodyPr wrap="square" rtlCol="0">
            <a:spAutoFit/>
          </a:bodyPr>
          <a:lstStyle/>
          <a:p>
            <a:pPr marL="457200" indent="-457200" algn="r"/>
            <a:r>
              <a:rPr lang="fr-CH" sz="6000" b="1" dirty="0" smtClean="0">
                <a:solidFill>
                  <a:schemeClr val="tx2">
                    <a:lumMod val="75000"/>
                  </a:schemeClr>
                </a:solidFill>
              </a:rPr>
              <a:t>6/19</a:t>
            </a:r>
            <a:endParaRPr lang="en-US" sz="6000" b="1" dirty="0">
              <a:solidFill>
                <a:schemeClr val="tx2">
                  <a:lumMod val="75000"/>
                </a:schemeClr>
              </a:solidFill>
            </a:endParaRPr>
          </a:p>
        </p:txBody>
      </p:sp>
      <p:pic>
        <p:nvPicPr>
          <p:cNvPr id="7" name="slide06128K.mp3">
            <a:hlinkClick r:id="" action="ppaction://media"/>
          </p:cNvPr>
          <p:cNvPicPr>
            <a:picLocks noRot="1" noChangeAspect="1"/>
          </p:cNvPicPr>
          <p:nvPr>
            <a:audioFile r:link="rId1"/>
          </p:nvPr>
        </p:nvPicPr>
        <p:blipFill>
          <a:blip r:embed="rId4"/>
          <a:stretch>
            <a:fillRect/>
          </a:stretch>
        </p:blipFill>
        <p:spPr>
          <a:xfrm>
            <a:off x="0" y="0"/>
            <a:ext cx="304800" cy="304800"/>
          </a:xfrm>
          <a:prstGeom prst="rect">
            <a:avLst/>
          </a:prstGeom>
        </p:spPr>
      </p:pic>
    </p:spTree>
  </p:cSld>
  <p:clrMapOvr>
    <a:masterClrMapping/>
  </p:clrMapOvr>
  <p:transition spd="med" advTm="0">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641304"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7"/>
                </p:tgtEl>
              </p:cMediaNode>
            </p:audio>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9" name="Rectangle 1"/>
          <p:cNvSpPr>
            <a:spLocks noGrp="1" noChangeArrowheads="1"/>
          </p:cNvSpPr>
          <p:nvPr>
            <p:ph type="title"/>
          </p:nvPr>
        </p:nvSpPr>
        <p:spPr>
          <a:xfrm>
            <a:off x="685800" y="608013"/>
            <a:ext cx="7772400" cy="765175"/>
          </a:xfrm>
          <a:ln/>
        </p:spPr>
        <p:txBody>
          <a:bodyPr>
            <a:normAutofit fontScale="90000"/>
          </a:bodyPr>
          <a:lstStyle/>
          <a:p>
            <a:pPr>
              <a:lnSpc>
                <a:spcPct val="100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t>C. Main Steps</a:t>
            </a:r>
          </a:p>
        </p:txBody>
      </p:sp>
      <p:sp>
        <p:nvSpPr>
          <p:cNvPr id="12290" name="Rectangle 2"/>
          <p:cNvSpPr>
            <a:spLocks noGrp="1" noChangeArrowheads="1"/>
          </p:cNvSpPr>
          <p:nvPr>
            <p:ph idx="1"/>
          </p:nvPr>
        </p:nvSpPr>
        <p:spPr>
          <a:xfrm>
            <a:off x="381000" y="1676400"/>
            <a:ext cx="8458200" cy="4495800"/>
          </a:xfrm>
          <a:ln/>
        </p:spPr>
        <p:txBody>
          <a:bodyPr/>
          <a:lstStyle/>
          <a:p>
            <a:pPr>
              <a:lnSpc>
                <a:spcPct val="80000"/>
              </a:lnSpc>
              <a:spcBef>
                <a:spcPts val="700"/>
              </a:spcBef>
              <a:buFont typeface="Arial" charset="0"/>
              <a:buNone/>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en-GB" sz="2800"/>
          </a:p>
          <a:p>
            <a:pPr>
              <a:lnSpc>
                <a:spcPct val="80000"/>
              </a:lnSpc>
              <a:spcBef>
                <a:spcPts val="700"/>
              </a:spcBef>
              <a:buSzPct val="97000"/>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800" b="1"/>
              <a:t>Asian Crisis: WTO rules =shock absorber. Cooperation on surveillance, sequencing of fin. serv. liberalization and prudential rules; trade financing; ER volatility and trade</a:t>
            </a:r>
          </a:p>
          <a:p>
            <a:pPr>
              <a:lnSpc>
                <a:spcPct val="80000"/>
              </a:lnSpc>
              <a:spcBef>
                <a:spcPts val="700"/>
              </a:spcBef>
              <a:buFont typeface="Arial" charset="0"/>
              <a:buNone/>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en-GB" sz="2800"/>
          </a:p>
          <a:p>
            <a:pPr>
              <a:lnSpc>
                <a:spcPct val="80000"/>
              </a:lnSpc>
              <a:spcBef>
                <a:spcPts val="700"/>
              </a:spcBef>
              <a:buSzPct val="97000"/>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800" b="1"/>
              <a:t>Integration of LDCs into the world economy: HIPC, PRGF, WTO Action Plan for LDCs</a:t>
            </a:r>
          </a:p>
          <a:p>
            <a:pPr>
              <a:lnSpc>
                <a:spcPct val="80000"/>
              </a:lnSpc>
              <a:spcBef>
                <a:spcPts val="700"/>
              </a:spcBef>
              <a:buFont typeface="Arial" charset="0"/>
              <a:buNone/>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en-GB" sz="2800" b="1"/>
          </a:p>
          <a:p>
            <a:pPr>
              <a:lnSpc>
                <a:spcPct val="80000"/>
              </a:lnSpc>
              <a:spcBef>
                <a:spcPts val="700"/>
              </a:spcBef>
              <a:buSzPct val="97000"/>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800" b="1"/>
              <a:t>Since 2001, the DDA is the focus for WTO cooperation with IMF and WB</a:t>
            </a:r>
          </a:p>
        </p:txBody>
      </p:sp>
      <p:sp>
        <p:nvSpPr>
          <p:cNvPr id="5" name="TextBox 4"/>
          <p:cNvSpPr txBox="1"/>
          <p:nvPr/>
        </p:nvSpPr>
        <p:spPr>
          <a:xfrm>
            <a:off x="5500694" y="5715016"/>
            <a:ext cx="3357554" cy="969496"/>
          </a:xfrm>
          <a:prstGeom prst="rect">
            <a:avLst/>
          </a:prstGeom>
          <a:noFill/>
        </p:spPr>
        <p:txBody>
          <a:bodyPr wrap="square" rtlCol="0">
            <a:spAutoFit/>
          </a:bodyPr>
          <a:lstStyle/>
          <a:p>
            <a:pPr marL="457200" indent="-457200" algn="r"/>
            <a:r>
              <a:rPr lang="fr-CH" sz="6000" b="1" dirty="0" smtClean="0">
                <a:solidFill>
                  <a:schemeClr val="tx2">
                    <a:lumMod val="75000"/>
                  </a:schemeClr>
                </a:solidFill>
              </a:rPr>
              <a:t>7/19</a:t>
            </a:r>
            <a:endParaRPr lang="en-US" sz="6000" b="1" dirty="0">
              <a:solidFill>
                <a:schemeClr val="tx2">
                  <a:lumMod val="75000"/>
                </a:schemeClr>
              </a:solidFill>
            </a:endParaRPr>
          </a:p>
        </p:txBody>
      </p:sp>
      <p:pic>
        <p:nvPicPr>
          <p:cNvPr id="6" name="slide07128K.mp3">
            <a:hlinkClick r:id="" action="ppaction://media"/>
          </p:cNvPr>
          <p:cNvPicPr>
            <a:picLocks noRot="1" noChangeAspect="1"/>
          </p:cNvPicPr>
          <p:nvPr>
            <a:audioFile r:link="rId1"/>
          </p:nvPr>
        </p:nvPicPr>
        <p:blipFill>
          <a:blip r:embed="rId4"/>
          <a:stretch>
            <a:fillRect/>
          </a:stretch>
        </p:blipFill>
        <p:spPr>
          <a:xfrm>
            <a:off x="0" y="0"/>
            <a:ext cx="304800" cy="304800"/>
          </a:xfrm>
          <a:prstGeom prst="rect">
            <a:avLst/>
          </a:prstGeom>
        </p:spPr>
      </p:pic>
    </p:spTree>
  </p:cSld>
  <p:clrMapOvr>
    <a:masterClrMapping/>
  </p:clrMapOvr>
  <p:transition spd="med" advTm="0">
    <p:fade thruBlk="1"/>
  </p:transition>
  <p:timing>
    <p:tnLst>
      <p:par>
        <p:cTn id="1" dur="indefinite" restart="never" nodeType="tmRoot">
          <p:childTnLst>
            <p:seq concurrent="1" nextAc="seek">
              <p:cTn id="2" dur="0"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56924"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6"/>
                </p:tgtEl>
              </p:cMediaNode>
            </p:audio>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oundry">
  <a:themeElements>
    <a:clrScheme name="Foundry">
      <a:dk1>
        <a:sysClr val="windowText" lastClr="000000"/>
      </a:dk1>
      <a:lt1>
        <a:sysClr val="window" lastClr="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fontScheme name="Foundry">
      <a:majorFont>
        <a:latin typeface="Rockwell"/>
        <a:ea typeface=""/>
        <a:cs typeface=""/>
        <a:font script="Grek" typeface="Cambria"/>
        <a:font script="Cyrl" typeface="Cambria"/>
        <a:font script="Jpan" typeface="HG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Rockwell"/>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oundry">
      <a:fillStyleLst>
        <a:solidFill>
          <a:schemeClr val="phClr"/>
        </a:solidFill>
        <a:gradFill rotWithShape="1">
          <a:gsLst>
            <a:gs pos="0">
              <a:schemeClr val="phClr">
                <a:tint val="70000"/>
                <a:satMod val="180000"/>
              </a:schemeClr>
            </a:gs>
            <a:gs pos="62000">
              <a:schemeClr val="phClr">
                <a:tint val="30000"/>
                <a:satMod val="180000"/>
              </a:schemeClr>
            </a:gs>
            <a:gs pos="100000">
              <a:schemeClr val="phClr">
                <a:tint val="22000"/>
                <a:satMod val="180000"/>
              </a:schemeClr>
            </a:gs>
          </a:gsLst>
          <a:lin ang="16200000" scaled="0"/>
        </a:gradFill>
        <a:gradFill rotWithShape="1">
          <a:gsLst>
            <a:gs pos="0">
              <a:schemeClr val="phClr">
                <a:shade val="58000"/>
                <a:satMod val="150000"/>
              </a:schemeClr>
            </a:gs>
            <a:gs pos="72000">
              <a:schemeClr val="phClr">
                <a:tint val="90000"/>
                <a:satMod val="135000"/>
              </a:schemeClr>
            </a:gs>
            <a:gs pos="100000">
              <a:schemeClr val="phClr">
                <a:tint val="80000"/>
                <a:satMod val="155000"/>
              </a:schemeClr>
            </a:gs>
          </a:gsLst>
          <a:lin ang="16200000" scaled="0"/>
        </a:gradFill>
      </a:fillStyleLst>
      <a:lnStyleLst>
        <a:ln w="9525" cap="flat" cmpd="sng" algn="ctr">
          <a:solidFill>
            <a:schemeClr val="phClr">
              <a:shade val="80000"/>
            </a:schemeClr>
          </a:solidFill>
          <a:prstDash val="solid"/>
        </a:ln>
        <a:ln w="38100" cap="flat" cmpd="sng" algn="ctr">
          <a:solidFill>
            <a:schemeClr val="phClr"/>
          </a:solidFill>
          <a:prstDash val="solid"/>
        </a:ln>
        <a:ln w="38100" cap="flat" cmpd="sng" algn="ctr">
          <a:solidFill>
            <a:schemeClr val="phClr"/>
          </a:solidFill>
          <a:prstDash val="solid"/>
        </a:ln>
      </a:lnStyleLst>
      <a:effectStyleLst>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scene3d>
            <a:camera prst="orthographicFront" fov="0">
              <a:rot lat="0" lon="0" rev="0"/>
            </a:camera>
            <a:lightRig rig="soft" dir="tl">
              <a:rot lat="0" lon="0" rev="20000000"/>
            </a:lightRig>
          </a:scene3d>
          <a:sp3d prstMaterial="matte">
            <a:bevelT w="63500" h="63500" prst="coolSlant"/>
          </a:sp3d>
        </a:effectStyle>
      </a:effectStyleLst>
      <a:bgFillStyleLst>
        <a:solidFill>
          <a:schemeClr val="phClr"/>
        </a:solidFill>
        <a:gradFill rotWithShape="1">
          <a:gsLst>
            <a:gs pos="0">
              <a:schemeClr val="phClr">
                <a:tint val="75000"/>
                <a:satMod val="400000"/>
              </a:schemeClr>
            </a:gs>
            <a:gs pos="20000">
              <a:schemeClr val="phClr">
                <a:tint val="80000"/>
                <a:satMod val="355000"/>
              </a:schemeClr>
            </a:gs>
            <a:gs pos="100000">
              <a:schemeClr val="phClr">
                <a:tint val="95000"/>
                <a:shade val="55000"/>
                <a:satMod val="355000"/>
              </a:schemeClr>
            </a:gs>
          </a:gsLst>
          <a:path path="circle">
            <a:fillToRect l="67500" t="35000" r="32500" b="65000"/>
          </a:path>
        </a:gradFill>
        <a:blipFill>
          <a:blip xmlns:r="http://schemas.openxmlformats.org/officeDocument/2006/relationships" r:embed="rId1">
            <a:duotone>
              <a:schemeClr val="phClr">
                <a:shade val="30000"/>
                <a:satMod val="120000"/>
              </a:schemeClr>
              <a:schemeClr val="phClr">
                <a:tint val="70000"/>
                <a:satMod val="250000"/>
              </a:schemeClr>
            </a:duotone>
          </a:blip>
          <a:tile tx="0" ty="0" sx="50000" sy="50000" flip="none" algn="t"/>
        </a:blip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73</TotalTime>
  <Words>853</Words>
  <PresentationFormat>On-screen Show (4:3)</PresentationFormat>
  <Paragraphs>149</Paragraphs>
  <Slides>22</Slides>
  <Notes>22</Notes>
  <HiddenSlides>0</HiddenSlides>
  <MMClips>19</MMClip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Foundry</vt:lpstr>
      <vt:lpstr>WTO  Learning Channel</vt:lpstr>
      <vt:lpstr>The WTO  Coherence Mandate </vt:lpstr>
      <vt:lpstr>Outline</vt:lpstr>
      <vt:lpstr>A. Introduction</vt:lpstr>
      <vt:lpstr>Introduction (2)</vt:lpstr>
      <vt:lpstr>Introduction (3)</vt:lpstr>
      <vt:lpstr>Introduction (4)</vt:lpstr>
      <vt:lpstr>B. The Mandate</vt:lpstr>
      <vt:lpstr>C. Main Steps</vt:lpstr>
      <vt:lpstr>D. Implementing Coherence</vt:lpstr>
      <vt:lpstr>Implementing Coherence - Market Access</vt:lpstr>
      <vt:lpstr>Implementing Coherence WTO action plan– IF</vt:lpstr>
      <vt:lpstr>Implementing Coherence</vt:lpstr>
      <vt:lpstr>Implementing Coherence - Rules</vt:lpstr>
      <vt:lpstr>Implementing Coherence – TACB</vt:lpstr>
      <vt:lpstr>Implementing Coherence – Research/Surveillance</vt:lpstr>
      <vt:lpstr>Implementing Coherence – Research/Surveillance</vt:lpstr>
      <vt:lpstr>Implementing Coherence - Other Aspects</vt:lpstr>
      <vt:lpstr>E. Adjustment Assistance</vt:lpstr>
      <vt:lpstr>F. Aid for Trade</vt:lpstr>
      <vt:lpstr>G. Broad International Coherence: WTO and other organizations</vt:lpstr>
      <vt:lpstr>Copyright</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Debt Alleviation Initiatives  and the Role of Trade Policy </dc:title>
  <dc:creator>WB10089</dc:creator>
  <cp:lastModifiedBy>Bahram Zaerpour</cp:lastModifiedBy>
  <cp:revision>13</cp:revision>
  <dcterms:modified xsi:type="dcterms:W3CDTF">2007-10-11T16:01:54Z</dcterms:modified>
</cp:coreProperties>
</file>